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8" d="100"/>
          <a:sy n="78" d="100"/>
        </p:scale>
        <p:origin x="-924" y="-63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45A23B-E010-426B-AD01-6AB9E79C9131}" type="datetimeFigureOut">
              <a:rPr lang="ru-RU" smtClean="0"/>
              <a:t>24.03.2022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39A50B-EBE3-42CA-AC33-DED5B65D8AA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53107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45A23B-E010-426B-AD01-6AB9E79C9131}" type="datetimeFigureOut">
              <a:rPr lang="ru-RU" smtClean="0"/>
              <a:t>24.03.2022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39A50B-EBE3-42CA-AC33-DED5B65D8AA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84847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45A23B-E010-426B-AD01-6AB9E79C9131}" type="datetimeFigureOut">
              <a:rPr lang="ru-RU" smtClean="0"/>
              <a:t>24.03.2022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39A50B-EBE3-42CA-AC33-DED5B65D8AA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42987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45A23B-E010-426B-AD01-6AB9E79C9131}" type="datetimeFigureOut">
              <a:rPr lang="ru-RU" smtClean="0"/>
              <a:t>24.03.2022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39A50B-EBE3-42CA-AC33-DED5B65D8AA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96795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45A23B-E010-426B-AD01-6AB9E79C9131}" type="datetimeFigureOut">
              <a:rPr lang="ru-RU" smtClean="0"/>
              <a:t>24.03.2022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39A50B-EBE3-42CA-AC33-DED5B65D8AA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54307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45A23B-E010-426B-AD01-6AB9E79C9131}" type="datetimeFigureOut">
              <a:rPr lang="ru-RU" smtClean="0"/>
              <a:t>24.03.2022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39A50B-EBE3-42CA-AC33-DED5B65D8AA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87400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45A23B-E010-426B-AD01-6AB9E79C9131}" type="datetimeFigureOut">
              <a:rPr lang="ru-RU" smtClean="0"/>
              <a:t>24.03.2022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39A50B-EBE3-42CA-AC33-DED5B65D8AA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276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45A23B-E010-426B-AD01-6AB9E79C9131}" type="datetimeFigureOut">
              <a:rPr lang="ru-RU" smtClean="0"/>
              <a:t>24.03.2022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39A50B-EBE3-42CA-AC33-DED5B65D8AA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10749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45A23B-E010-426B-AD01-6AB9E79C9131}" type="datetimeFigureOut">
              <a:rPr lang="ru-RU" smtClean="0"/>
              <a:t>24.03.2022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39A50B-EBE3-42CA-AC33-DED5B65D8AA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35598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45A23B-E010-426B-AD01-6AB9E79C9131}" type="datetimeFigureOut">
              <a:rPr lang="ru-RU" smtClean="0"/>
              <a:t>24.03.2022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39A50B-EBE3-42CA-AC33-DED5B65D8AA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42797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45A23B-E010-426B-AD01-6AB9E79C9131}" type="datetimeFigureOut">
              <a:rPr lang="ru-RU" smtClean="0"/>
              <a:t>24.03.2022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39A50B-EBE3-42CA-AC33-DED5B65D8AA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88724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45A23B-E010-426B-AD01-6AB9E79C9131}" type="datetimeFigureOut">
              <a:rPr lang="ru-RU" smtClean="0"/>
              <a:t>24.03.2022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39A50B-EBE3-42CA-AC33-DED5B65D8AA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55913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learningapps.org/display?v=pfenpmroc20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kartinkin.net/uploads/posts/2020-07/1593701589_17-p-fon-dlya-prezentatsii-s-prirodoi-2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3960" y="-24408"/>
            <a:ext cx="9208098" cy="6883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467544" y="1124744"/>
            <a:ext cx="8136904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«Сортируем мусор – бережем природу!»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080808" y="6039872"/>
            <a:ext cx="297805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Автор: воспитатель 1кк</a:t>
            </a:r>
          </a:p>
          <a:p>
            <a:r>
              <a:rPr lang="ru-RU" sz="2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Войцехович Е.Н. </a:t>
            </a:r>
            <a:endParaRPr lang="ru-RU" sz="20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06290" y="3457520"/>
            <a:ext cx="714759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Презентация для детей подготовительной группы</a:t>
            </a:r>
            <a:endParaRPr lang="ru-RU" sz="2400" b="1" i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584018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kartinkin.net/uploads/posts/2020-07/1593701589_17-p-fon-dlya-prezentatsii-s-prirodoi-2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25520"/>
            <a:ext cx="9208098" cy="6883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539552" y="404664"/>
            <a:ext cx="820891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Отходы могут быть </a:t>
            </a: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опасными</a:t>
            </a:r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….</a:t>
            </a:r>
            <a:b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Они вредны для здоровья человека и для окружающей природы.</a:t>
            </a:r>
            <a:endParaRPr lang="ru-RU" sz="28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Объект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2996952"/>
            <a:ext cx="3843432" cy="28864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032" y="2996952"/>
            <a:ext cx="4144713" cy="28864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67599974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kartinkin.net/uploads/posts/2020-07/1593701589_17-p-fon-dlya-prezentatsii-s-prirodoi-2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2760"/>
            <a:ext cx="9208098" cy="6883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23528" y="116632"/>
            <a:ext cx="849694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Многие отходы подлежат сортировке и переработке. </a:t>
            </a:r>
            <a:b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Для природы они безопасны.</a:t>
            </a:r>
            <a:endParaRPr lang="ru-RU" sz="28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6808" y="1640699"/>
            <a:ext cx="4064497" cy="304837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Объект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21128" y="1501627"/>
            <a:ext cx="3548165" cy="473568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Объект 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760" y="4941168"/>
            <a:ext cx="5297197" cy="17472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763614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kartinkin.net/uploads/posts/2020-07/1593701589_17-p-fon-dlya-prezentatsii-s-prirodoi-2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25520"/>
            <a:ext cx="9208098" cy="6883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27586" y="260648"/>
            <a:ext cx="835292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Для переработки мусора в больших городах строят огромные заводы.</a:t>
            </a:r>
            <a:endParaRPr lang="ru-RU" sz="28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Объект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2173" y="1214755"/>
            <a:ext cx="5283754" cy="352501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611" y="4967264"/>
            <a:ext cx="1806369" cy="1683043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1981980" y="5182323"/>
            <a:ext cx="6798533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На тех упаковках, которые подлежат переработке, можно увидеть вот такой значок.</a:t>
            </a:r>
            <a:endParaRPr lang="ru-RU" sz="28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4371124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kartinkin.net/uploads/posts/2020-07/1593701589_17-p-fon-dlya-prezentatsii-s-prirodoi-2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25520"/>
            <a:ext cx="9208098" cy="6883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3" descr="E:\занятия ст.гр\занятие про мусор\контейнер 4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0048" y="1628800"/>
            <a:ext cx="7668004" cy="448893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694758" y="524336"/>
            <a:ext cx="581858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Вот так нужно сортировать мусор!</a:t>
            </a:r>
            <a:endParaRPr lang="ru-RU" sz="28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519931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kartinkin.net/uploads/posts/2020-07/1593701589_17-p-fon-dlya-prezentatsii-s-prirodoi-2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26688"/>
            <a:ext cx="9208098" cy="6883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Рисунок 2" descr="https://thj.no/old-blog/wp-content/uploads/2016/03/wall-e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1822" y="161088"/>
            <a:ext cx="4104456" cy="31010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TextBox 3"/>
          <p:cNvSpPr txBox="1"/>
          <p:nvPr/>
        </p:nvSpPr>
        <p:spPr>
          <a:xfrm>
            <a:off x="827584" y="3262184"/>
            <a:ext cx="7128792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Друзья, вы много узнали о мусоре, как сделать так, чтобы наша планета оставалась чистой.</a:t>
            </a:r>
          </a:p>
          <a:p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А теперь, я предлагаю потренироваться и поиграть в игру «Сортируем мусор».</a:t>
            </a:r>
          </a:p>
          <a:p>
            <a:endParaRPr lang="ru-RU" sz="2400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(Игра проводится с использованием интерактивной доски)</a:t>
            </a:r>
          </a:p>
          <a:p>
            <a:r>
              <a:rPr lang="en-US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  <a:hlinkClick r:id="rId4"/>
              </a:rPr>
              <a:t>https://learningapps.org/display?v=pfenpmroc20</a:t>
            </a:r>
            <a:r>
              <a:rPr lang="ru-RU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(открыть гиперссылку)</a:t>
            </a:r>
          </a:p>
          <a:p>
            <a:endParaRPr lang="ru-RU" sz="20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107231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kartinkin.net/uploads/posts/2020-07/1593701589_17-p-fon-dlya-prezentatsii-s-prirodoi-2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25520"/>
            <a:ext cx="9208098" cy="6883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39553" y="692696"/>
            <a:ext cx="84249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Цель: знакомство </a:t>
            </a:r>
            <a:r>
              <a:rPr lang="ru-RU" sz="20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детей с принципами сбора и утилизации бытовых отходов.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82488" y="1484784"/>
            <a:ext cx="7632848" cy="37548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Задачи :</a:t>
            </a:r>
          </a:p>
          <a:p>
            <a:r>
              <a:rPr lang="ru-RU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20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.  </a:t>
            </a:r>
            <a:r>
              <a:rPr lang="ru-RU" sz="20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   Уточнить представления детей об источниках возникновения мусора.</a:t>
            </a:r>
          </a:p>
          <a:p>
            <a:r>
              <a:rPr lang="ru-RU" sz="20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2.     Развивать умение анализировать экологическую проблему.</a:t>
            </a:r>
          </a:p>
          <a:p>
            <a:r>
              <a:rPr lang="ru-RU" sz="20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3.     Развивать потребность соблюдения чистоты на улицах города, дома, в детском саду.</a:t>
            </a:r>
          </a:p>
          <a:p>
            <a:r>
              <a:rPr lang="ru-RU" sz="20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4.     Содействовать развитию умения дифференцировать предметы по материалу, из которого они были изготовлены.</a:t>
            </a:r>
          </a:p>
          <a:p>
            <a:r>
              <a:rPr lang="ru-RU" sz="20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5.     Формировать умение сортировать мусор при его сборе.</a:t>
            </a:r>
          </a:p>
          <a:p>
            <a:r>
              <a:rPr lang="ru-RU" sz="20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6.     Воспитывать аккуратность, бережное отношение к окружающему миру.</a:t>
            </a:r>
          </a:p>
          <a:p>
            <a:endParaRPr lang="ru-RU" sz="20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647005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kartinkin.net/uploads/posts/2020-07/1593701589_17-p-fon-dlya-prezentatsii-s-prirodoi-2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25520"/>
            <a:ext cx="9208098" cy="6883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Рисунок 2" descr="https://thj.no/old-blog/wp-content/uploads/2016/03/wall-e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1722" y="315144"/>
            <a:ext cx="5904655" cy="41764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TextBox 3"/>
          <p:cNvSpPr txBox="1"/>
          <p:nvPr/>
        </p:nvSpPr>
        <p:spPr>
          <a:xfrm>
            <a:off x="1225811" y="5169360"/>
            <a:ext cx="667888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Привет, друзья! Я – Валли.</a:t>
            </a:r>
          </a:p>
          <a:p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Посмотрите, что случилось с нашей планетой!</a:t>
            </a:r>
            <a:endParaRPr lang="ru-RU" sz="24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145829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kartinkin.net/uploads/posts/2020-07/1593701589_17-p-fon-dlya-prezentatsii-s-prirodoi-2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25520"/>
            <a:ext cx="9208098" cy="6883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https://us.123rf.com/450wm/iimages/iimages1909/iimages190900011/130165209-earth-with-deforestation-and-global-warming-problems-illustration.jpg?ver=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16632"/>
            <a:ext cx="3839947" cy="410445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499992" y="260648"/>
            <a:ext cx="4248472" cy="59400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Воды речек замутились,</a:t>
            </a:r>
          </a:p>
          <a:p>
            <a:r>
              <a:rPr lang="ru-RU" sz="20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Пересох в лесу ручей,</a:t>
            </a:r>
          </a:p>
          <a:p>
            <a:r>
              <a:rPr lang="ru-RU" sz="20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Стали чахнуть липы, клёны</a:t>
            </a:r>
          </a:p>
          <a:p>
            <a:r>
              <a:rPr lang="ru-RU" sz="20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На обочинах дорог.</a:t>
            </a:r>
          </a:p>
          <a:p>
            <a:r>
              <a:rPr lang="ru-RU" sz="20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Чистый воздух загрязняет</a:t>
            </a:r>
          </a:p>
          <a:p>
            <a:r>
              <a:rPr lang="ru-RU" sz="20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Фабрик и заводов смог.</a:t>
            </a:r>
          </a:p>
          <a:p>
            <a:r>
              <a:rPr lang="ru-RU" sz="20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 море гибнут кит и рыба,</a:t>
            </a:r>
          </a:p>
          <a:p>
            <a:r>
              <a:rPr lang="ru-RU" sz="20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Загрязняется Байкал,</a:t>
            </a:r>
          </a:p>
          <a:p>
            <a:r>
              <a:rPr lang="ru-RU" sz="20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И становится всё мельче</a:t>
            </a:r>
          </a:p>
          <a:p>
            <a:r>
              <a:rPr lang="ru-RU" sz="20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Море дивное Арал.</a:t>
            </a:r>
          </a:p>
          <a:p>
            <a:r>
              <a:rPr lang="ru-RU" sz="20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Да, мы говорим о самом важном,</a:t>
            </a:r>
          </a:p>
          <a:p>
            <a:r>
              <a:rPr lang="ru-RU" sz="20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Взглянуть на землю стало страшно,</a:t>
            </a:r>
          </a:p>
          <a:p>
            <a:r>
              <a:rPr lang="ru-RU" sz="20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Вода мутнеет с каждым днём,</a:t>
            </a:r>
          </a:p>
          <a:p>
            <a:r>
              <a:rPr lang="ru-RU" sz="20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А воздух - сколько грязи в нём!</a:t>
            </a:r>
          </a:p>
          <a:p>
            <a:r>
              <a:rPr lang="ru-RU" sz="20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Когда-то чистый, голубой,</a:t>
            </a:r>
          </a:p>
          <a:p>
            <a:r>
              <a:rPr lang="ru-RU" sz="20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Теперь он грязный и больной,</a:t>
            </a:r>
          </a:p>
          <a:p>
            <a:r>
              <a:rPr lang="ru-RU" sz="20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Погибнуть может всё живое,</a:t>
            </a:r>
          </a:p>
          <a:p>
            <a:r>
              <a:rPr lang="ru-RU" sz="20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Земля – что сделали с тобою?</a:t>
            </a:r>
          </a:p>
        </p:txBody>
      </p:sp>
    </p:spTree>
    <p:extLst>
      <p:ext uri="{BB962C8B-B14F-4D97-AF65-F5344CB8AC3E}">
        <p14:creationId xmlns:p14="http://schemas.microsoft.com/office/powerpoint/2010/main" val="42368805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kartinkin.net/uploads/posts/2020-07/1593701589_17-p-fon-dlya-prezentatsii-s-prirodoi-2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5520"/>
            <a:ext cx="9208098" cy="6883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79511" y="188640"/>
            <a:ext cx="8046725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Человек в своей жизни пользуется многими вещами, и конечно, после их использования остаётся много мусора, или как его ещё называют, отходы.</a:t>
            </a:r>
            <a:endParaRPr lang="ru-RU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4850" y="1700808"/>
            <a:ext cx="5978398" cy="39831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672022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s://kartinkin.net/uploads/posts/2020-07/1593701589_17-p-fon-dlya-prezentatsii-s-prirodoi-2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25520"/>
            <a:ext cx="9208098" cy="6883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23528" y="332656"/>
            <a:ext cx="4572000" cy="70788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Отходы…</a:t>
            </a:r>
            <a:br>
              <a:rPr lang="ru-RU" sz="2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Что же это такое?</a:t>
            </a:r>
            <a:endParaRPr lang="ru-RU" sz="20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23528" y="1268760"/>
            <a:ext cx="4572000" cy="101566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Это предметы и вещества, которые непригодны для дальнейшего использования</a:t>
            </a:r>
            <a:r>
              <a:rPr lang="ru-RU" dirty="0">
                <a:solidFill>
                  <a:srgbClr val="FFFF00"/>
                </a:solidFill>
                <a:latin typeface="Comic Sans MS" panose="030F0702030302020204" pitchFamily="66" charset="0"/>
              </a:rPr>
              <a:t>.</a:t>
            </a:r>
            <a:endParaRPr lang="ru-RU" dirty="0"/>
          </a:p>
        </p:txBody>
      </p:sp>
      <p:pic>
        <p:nvPicPr>
          <p:cNvPr id="6" name="Объект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9792" y="2564904"/>
            <a:ext cx="5104409" cy="340861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3742379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kartinkin.net/uploads/posts/2020-07/1593701589_17-p-fon-dlya-prezentatsii-s-prirodoi-2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1610" y="0"/>
            <a:ext cx="9208098" cy="6883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114799" y="426738"/>
            <a:ext cx="397762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Какие бывают отходы?</a:t>
            </a:r>
            <a:endParaRPr lang="ru-RU" sz="28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23528" y="2461877"/>
            <a:ext cx="296863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Промышленные </a:t>
            </a:r>
            <a:endParaRPr lang="ru-RU" sz="28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60655" y="1556792"/>
            <a:ext cx="5532851" cy="233339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Объект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4077072"/>
            <a:ext cx="3456384" cy="27014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92302" y="4077072"/>
            <a:ext cx="3921236" cy="26141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71604998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kartinkin.net/uploads/posts/2020-07/1593701589_17-p-fon-dlya-prezentatsii-s-prirodoi-2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25520"/>
            <a:ext cx="9208098" cy="6883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765134" y="582006"/>
            <a:ext cx="167783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Бытовые</a:t>
            </a:r>
            <a:endParaRPr lang="ru-RU" sz="28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455"/>
          <a:stretch/>
        </p:blipFill>
        <p:spPr>
          <a:xfrm>
            <a:off x="1097624" y="1772816"/>
            <a:ext cx="7012851" cy="417249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43641364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kartinkin.net/uploads/posts/2020-07/1593701589_17-p-fon-dlya-prezentatsii-s-prirodoi-2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25520"/>
            <a:ext cx="9208098" cy="6883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278398" y="620688"/>
            <a:ext cx="265130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Биологические</a:t>
            </a:r>
            <a:endParaRPr lang="ru-RU" sz="28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5656" y="1844824"/>
            <a:ext cx="6495569" cy="432161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19861156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67</TotalTime>
  <Words>239</Words>
  <Application>Microsoft Office PowerPoint</Application>
  <PresentationFormat>Экран (4:3)</PresentationFormat>
  <Paragraphs>51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Пользователь</cp:lastModifiedBy>
  <cp:revision>7</cp:revision>
  <dcterms:created xsi:type="dcterms:W3CDTF">2022-03-24T10:15:02Z</dcterms:created>
  <dcterms:modified xsi:type="dcterms:W3CDTF">2022-03-24T11:23:17Z</dcterms:modified>
</cp:coreProperties>
</file>