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985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151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22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901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90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172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509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39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9446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685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36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EFCAA-7EE6-47D4-883B-2EFA239DC3BC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4DE02-0D15-4CB9-A8CC-482A85C11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010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5702" y="1080654"/>
            <a:ext cx="7492333" cy="187356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</a:t>
            </a:r>
            <a:br>
              <a:rPr lang="ru-RU" sz="32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Многофункциональный модуль</a:t>
            </a:r>
            <a:b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«Зожник»</a:t>
            </a:r>
            <a:endParaRPr lang="ru-RU" sz="32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230"/>
          <a:stretch/>
        </p:blipFill>
        <p:spPr>
          <a:xfrm>
            <a:off x="11405264" y="365125"/>
            <a:ext cx="675897" cy="60077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754" y="365125"/>
            <a:ext cx="4342912" cy="59386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1600" y="3277772"/>
            <a:ext cx="5971309" cy="12618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«ЦРР-детский сад №6 «Родничок»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категории п. Межозерный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Авторы</a:t>
            </a:r>
            <a:r>
              <a:rPr lang="ru-RU" dirty="0" smtClean="0"/>
              <a:t>:</a:t>
            </a:r>
            <a:endParaRPr lang="ru-RU" dirty="0" smtClean="0"/>
          </a:p>
          <a:p>
            <a:pPr algn="ctr"/>
            <a:r>
              <a:rPr lang="ru-RU" dirty="0" smtClean="0"/>
              <a:t>Оплеснина Наталья Владимировна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051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472" y="0"/>
            <a:ext cx="98960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3326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90" y="0"/>
            <a:ext cx="9809017" cy="6886129"/>
          </a:xfrm>
        </p:spPr>
      </p:pic>
    </p:spTree>
    <p:extLst>
      <p:ext uri="{BB962C8B-B14F-4D97-AF65-F5344CB8AC3E}">
        <p14:creationId xmlns="" xmlns:p14="http://schemas.microsoft.com/office/powerpoint/2010/main" val="2845987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27" t="1414" r="712"/>
          <a:stretch/>
        </p:blipFill>
        <p:spPr>
          <a:xfrm>
            <a:off x="1343891" y="96982"/>
            <a:ext cx="9712036" cy="6761018"/>
          </a:xfrm>
        </p:spPr>
      </p:pic>
    </p:spTree>
    <p:extLst>
      <p:ext uri="{BB962C8B-B14F-4D97-AF65-F5344CB8AC3E}">
        <p14:creationId xmlns="" xmlns:p14="http://schemas.microsoft.com/office/powerpoint/2010/main" val="151803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38"/>
          <a:stretch/>
        </p:blipFill>
        <p:spPr>
          <a:xfrm>
            <a:off x="1260764" y="0"/>
            <a:ext cx="9858152" cy="6919928"/>
          </a:xfrm>
        </p:spPr>
      </p:pic>
    </p:spTree>
    <p:extLst>
      <p:ext uri="{BB962C8B-B14F-4D97-AF65-F5344CB8AC3E}">
        <p14:creationId xmlns="" xmlns:p14="http://schemas.microsoft.com/office/powerpoint/2010/main" val="206239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08" r="1076"/>
          <a:stretch/>
        </p:blipFill>
        <p:spPr>
          <a:xfrm>
            <a:off x="1307230" y="55418"/>
            <a:ext cx="9790262" cy="6802582"/>
          </a:xfrm>
        </p:spPr>
      </p:pic>
    </p:spTree>
    <p:extLst>
      <p:ext uri="{BB962C8B-B14F-4D97-AF65-F5344CB8AC3E}">
        <p14:creationId xmlns="" xmlns:p14="http://schemas.microsoft.com/office/powerpoint/2010/main" val="342596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379" y="0"/>
            <a:ext cx="9366902" cy="686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67352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74" r="1477"/>
          <a:stretch/>
        </p:blipFill>
        <p:spPr>
          <a:xfrm>
            <a:off x="1762802" y="0"/>
            <a:ext cx="9838563" cy="6858000"/>
          </a:xfrm>
        </p:spPr>
      </p:pic>
    </p:spTree>
    <p:extLst>
      <p:ext uri="{BB962C8B-B14F-4D97-AF65-F5344CB8AC3E}">
        <p14:creationId xmlns="" xmlns:p14="http://schemas.microsoft.com/office/powerpoint/2010/main" val="132964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119" y="1"/>
            <a:ext cx="10307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79552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22</Words>
  <Application>Microsoft Office PowerPoint</Application>
  <PresentationFormat>Произвольный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Методическая разработка Многофункциональный модуль «Зожник»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Многофункциональный модуль «Зожник»</dc:title>
  <dc:creator>ASUS</dc:creator>
  <cp:lastModifiedBy>Марина</cp:lastModifiedBy>
  <cp:revision>12</cp:revision>
  <dcterms:created xsi:type="dcterms:W3CDTF">2021-08-06T09:57:25Z</dcterms:created>
  <dcterms:modified xsi:type="dcterms:W3CDTF">2022-02-28T09:40:45Z</dcterms:modified>
</cp:coreProperties>
</file>