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59" r:id="rId4"/>
    <p:sldId id="258" r:id="rId5"/>
    <p:sldId id="260" r:id="rId6"/>
    <p:sldId id="262" r:id="rId7"/>
    <p:sldId id="263" r:id="rId8"/>
    <p:sldId id="261" r:id="rId9"/>
    <p:sldId id="265" r:id="rId10"/>
    <p:sldId id="266" r:id="rId11"/>
    <p:sldId id="269" r:id="rId12"/>
    <p:sldId id="270" r:id="rId13"/>
    <p:sldId id="268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88C2824-41F1-4443-9295-3BE1ABF0AD55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129CB7-D786-441B-8100-E481ECE18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Живописная природа</a:t>
            </a:r>
            <a:endParaRPr lang="ru-RU" dirty="0"/>
          </a:p>
        </p:txBody>
      </p:sp>
      <p:pic>
        <p:nvPicPr>
          <p:cNvPr id="4" name="Содержимое 3" descr="8b0830aaab293e999f56df2bbe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71612"/>
            <a:ext cx="7786742" cy="4834749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8111" y="1071546"/>
            <a:ext cx="6982905" cy="5237179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071546"/>
            <a:ext cx="6944788" cy="520859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0536" y="1071546"/>
            <a:ext cx="6944788" cy="5208591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2861" y="1000108"/>
            <a:ext cx="7078156" cy="5308617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8111" y="1071546"/>
            <a:ext cx="6982905" cy="5237179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8111" y="1071546"/>
            <a:ext cx="6982905" cy="5237179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728663" y="428604"/>
            <a:ext cx="7700989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Природа это внешний мир в котором мы живём.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1" i="1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Развивать интерес к живой природе. Воспитывать любовь, уважение, заботу детей к представителям живой природы, развивать познавательный интерес к объектам окружающего нас мира через чтение стихов, рассказов о природе родного северного края.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Природа </a:t>
            </a:r>
            <a:r>
              <a:rPr kumimoji="0" lang="ru-RU" sz="1300" b="0" i="1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Югры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очень живописная, красивая. В нашем округе великое множество озёр, рек, речушек. Больше половины территории округа занимают леса. В лесу растут ель, могучий кедр, лиственница, пихта, сосна. В лесах и на болоте растут цельные плантации ягод клюква,брусника,черника,голубика,морошка,малина,смородина,рябина,черёмуха. Летом очень звонко поют птицы, цветут цветы. Природа даёт нам отдых, здоровье, красоту. Жить в нашем крае это радоваться жизни каждый день, во все времена года природа нашего края очень красива. Я люблю природу нашего края за то, что она украшает нашу местность, в которой бушуют суровые морозы, сильные ветра, ливни.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Здравствуй лес! Дремучий лес,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Полный сказок и чудес!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Ты о чём шумишь листвою,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Ночью </a:t>
            </a:r>
            <a:r>
              <a:rPr kumimoji="0" lang="ru-RU" sz="1300" b="0" i="1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тёмной,грозовою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Что нам шепчешь на заре,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Весь в росе и серебре!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Кто в глуши твоей таится?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Что за зверь? Какая птица?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Всё открой не утаи,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Ты же видишь мы свои.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92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DC125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DC125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5" y="928670"/>
            <a:ext cx="7358114" cy="535146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5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2861" y="1000108"/>
            <a:ext cx="7078156" cy="530861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5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7" y="1114802"/>
            <a:ext cx="6925230" cy="519392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5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2860" y="1000108"/>
            <a:ext cx="7078156" cy="530861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7611" y="928670"/>
            <a:ext cx="7173406" cy="538005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26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2861" y="1000108"/>
            <a:ext cx="7078156" cy="530861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</TotalTime>
  <Words>4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Живописная природа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Живописная природа</dc:title>
  <dc:creator>ASUS</dc:creator>
  <cp:lastModifiedBy>Windows User</cp:lastModifiedBy>
  <cp:revision>10</cp:revision>
  <dcterms:created xsi:type="dcterms:W3CDTF">2016-09-10T05:28:34Z</dcterms:created>
  <dcterms:modified xsi:type="dcterms:W3CDTF">2022-02-27T17:39:55Z</dcterms:modified>
</cp:coreProperties>
</file>