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3" r:id="rId8"/>
    <p:sldId id="275" r:id="rId9"/>
    <p:sldId id="271" r:id="rId10"/>
    <p:sldId id="272" r:id="rId11"/>
    <p:sldId id="273" r:id="rId12"/>
    <p:sldId id="274" r:id="rId13"/>
    <p:sldId id="277" r:id="rId14"/>
    <p:sldId id="276" r:id="rId15"/>
    <p:sldId id="278" r:id="rId16"/>
    <p:sldId id="279" r:id="rId17"/>
    <p:sldId id="280" r:id="rId18"/>
    <p:sldId id="281" r:id="rId19"/>
    <p:sldId id="284" r:id="rId20"/>
    <p:sldId id="283" r:id="rId21"/>
    <p:sldId id="265" r:id="rId22"/>
    <p:sldId id="266" r:id="rId23"/>
    <p:sldId id="267" r:id="rId24"/>
    <p:sldId id="269" r:id="rId25"/>
    <p:sldId id="27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Нравится ли вам заниматься спортом?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Нравится ли вам заниматься спортом?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</a:defRPr>
            </a:pPr>
            <a:r>
              <a:rPr lang="ru-RU">
                <a:solidFill>
                  <a:srgbClr val="002060"/>
                </a:solidFill>
              </a:rPr>
              <a:t>Почему вы выбираете спорт?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314814814814814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Быть здоровым</c:v>
                </c:pt>
                <c:pt idx="1">
                  <c:v>Нравится заниматься спортом</c:v>
                </c:pt>
                <c:pt idx="2">
                  <c:v>Быть сильным</c:v>
                </c:pt>
                <c:pt idx="3">
                  <c:v>Занять свободное время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60</c:v>
                </c:pt>
                <c:pt idx="2">
                  <c:v>11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3663744"/>
        <c:axId val="23666688"/>
      </c:barChart>
      <c:catAx>
        <c:axId val="236637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3666688"/>
        <c:crosses val="autoZero"/>
        <c:auto val="1"/>
        <c:lblAlgn val="ctr"/>
        <c:lblOffset val="100"/>
        <c:noMultiLvlLbl val="0"/>
      </c:catAx>
      <c:valAx>
        <c:axId val="23666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236637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00AC8D-35F6-4C88-9FE3-D301DCCAC1B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127F782B-C9B8-4A0B-8BE9-E6C3A590F060}" type="pres">
      <dgm:prSet presAssocID="{1700AC8D-35F6-4C88-9FE3-D301DCCAC1BB}" presName="diagram" presStyleCnt="0">
        <dgm:presLayoutVars>
          <dgm:dir/>
          <dgm:resizeHandles val="exact"/>
        </dgm:presLayoutVars>
      </dgm:prSet>
      <dgm:spPr/>
    </dgm:pt>
  </dgm:ptLst>
  <dgm:cxnLst>
    <dgm:cxn modelId="{4C9BAB19-C5BC-4844-81C0-718AD556C3CB}" type="presOf" srcId="{1700AC8D-35F6-4C88-9FE3-D301DCCAC1BB}" destId="{127F782B-C9B8-4A0B-8BE9-E6C3A590F06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FB224E-F109-434E-8CDA-B5C85A434F1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211025-73E0-4496-9926-43109CDACAAE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400" baseline="0">
              <a:latin typeface="Times New Roman" pitchFamily="18" charset="0"/>
            </a:rPr>
            <a:t>Футбол</a:t>
          </a:r>
        </a:p>
      </dgm:t>
    </dgm:pt>
    <dgm:pt modelId="{9B9A4B1B-D09A-4FAD-9462-570876416B48}" type="parTrans" cxnId="{4CD33492-582D-477C-8EDC-1E83F92EB04E}">
      <dgm:prSet/>
      <dgm:spPr/>
      <dgm:t>
        <a:bodyPr/>
        <a:lstStyle/>
        <a:p>
          <a:endParaRPr lang="ru-RU"/>
        </a:p>
      </dgm:t>
    </dgm:pt>
    <dgm:pt modelId="{83F4AD6C-F709-426C-9B34-C5D7E90FA0E3}" type="sibTrans" cxnId="{4CD33492-582D-477C-8EDC-1E83F92EB04E}">
      <dgm:prSet/>
      <dgm:spPr/>
      <dgm:t>
        <a:bodyPr/>
        <a:lstStyle/>
        <a:p>
          <a:endParaRPr lang="ru-RU"/>
        </a:p>
      </dgm:t>
    </dgm:pt>
    <dgm:pt modelId="{5FD242D6-BC01-44B9-A2D5-9F136D239C6F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Баскетбол</a:t>
          </a:r>
        </a:p>
      </dgm:t>
    </dgm:pt>
    <dgm:pt modelId="{0F34FC95-9FC5-4495-BF72-794EB45E5F72}" type="parTrans" cxnId="{01225986-3A3B-42FD-84A2-A2EE7AEFE1F2}">
      <dgm:prSet/>
      <dgm:spPr/>
      <dgm:t>
        <a:bodyPr/>
        <a:lstStyle/>
        <a:p>
          <a:endParaRPr lang="ru-RU"/>
        </a:p>
      </dgm:t>
    </dgm:pt>
    <dgm:pt modelId="{B29C43EA-4249-420D-9FC9-F5904FDE5498}" type="sibTrans" cxnId="{01225986-3A3B-42FD-84A2-A2EE7AEFE1F2}">
      <dgm:prSet/>
      <dgm:spPr/>
      <dgm:t>
        <a:bodyPr/>
        <a:lstStyle/>
        <a:p>
          <a:endParaRPr lang="ru-RU"/>
        </a:p>
      </dgm:t>
    </dgm:pt>
    <dgm:pt modelId="{A56ACD32-9640-4DCF-8E6C-E3F732BA070C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Волейбол</a:t>
          </a:r>
        </a:p>
      </dgm:t>
    </dgm:pt>
    <dgm:pt modelId="{A84C9761-572D-4A77-A096-CF2A37CB18AF}" type="parTrans" cxnId="{7FAB9547-A153-4A8E-99E3-FFC1176CC7F4}">
      <dgm:prSet/>
      <dgm:spPr/>
      <dgm:t>
        <a:bodyPr/>
        <a:lstStyle/>
        <a:p>
          <a:endParaRPr lang="ru-RU"/>
        </a:p>
      </dgm:t>
    </dgm:pt>
    <dgm:pt modelId="{B1B59725-9DCC-4DAB-81BB-FED31F1CC4D4}" type="sibTrans" cxnId="{7FAB9547-A153-4A8E-99E3-FFC1176CC7F4}">
      <dgm:prSet/>
      <dgm:spPr/>
      <dgm:t>
        <a:bodyPr/>
        <a:lstStyle/>
        <a:p>
          <a:endParaRPr lang="ru-RU"/>
        </a:p>
      </dgm:t>
    </dgm:pt>
    <dgm:pt modelId="{4F66B50B-75CD-43A7-89F6-6D3099710F1F}">
      <dgm:prSet phldrT="[Текст]" custT="1"/>
      <dgm:spPr/>
      <dgm:t>
        <a:bodyPr/>
        <a:lstStyle/>
        <a:p>
          <a:r>
            <a:rPr lang="ru-RU" sz="1400">
              <a:latin typeface="Times New Roman" pitchFamily="18" charset="0"/>
              <a:cs typeface="Times New Roman" pitchFamily="18" charset="0"/>
            </a:rPr>
            <a:t>Лыжи</a:t>
          </a:r>
        </a:p>
      </dgm:t>
    </dgm:pt>
    <dgm:pt modelId="{38459905-0459-4AD5-9040-6D8DAFBD9D94}" type="parTrans" cxnId="{9F598361-E398-475D-8F85-2A79F9F3D09C}">
      <dgm:prSet/>
      <dgm:spPr/>
      <dgm:t>
        <a:bodyPr/>
        <a:lstStyle/>
        <a:p>
          <a:endParaRPr lang="ru-RU"/>
        </a:p>
      </dgm:t>
    </dgm:pt>
    <dgm:pt modelId="{15327C97-4849-4ECA-A53B-A688ADEA8092}" type="sibTrans" cxnId="{9F598361-E398-475D-8F85-2A79F9F3D09C}">
      <dgm:prSet/>
      <dgm:spPr/>
      <dgm:t>
        <a:bodyPr/>
        <a:lstStyle/>
        <a:p>
          <a:endParaRPr lang="ru-RU"/>
        </a:p>
      </dgm:t>
    </dgm:pt>
    <dgm:pt modelId="{F3636677-C105-454E-B6A8-F596F5182E9D}">
      <dgm:prSet phldrT="[Текст]"/>
      <dgm:spPr/>
      <dgm:t>
        <a:bodyPr/>
        <a:lstStyle/>
        <a:p>
          <a:r>
            <a:rPr lang="ru-RU"/>
            <a:t>Легкая атлетика</a:t>
          </a:r>
        </a:p>
      </dgm:t>
    </dgm:pt>
    <dgm:pt modelId="{0530CD4B-AB69-4A8E-B10E-702214A25A3E}" type="parTrans" cxnId="{7DC18B8E-EF35-4874-9983-C47CF05FBC16}">
      <dgm:prSet/>
      <dgm:spPr/>
      <dgm:t>
        <a:bodyPr/>
        <a:lstStyle/>
        <a:p>
          <a:endParaRPr lang="ru-RU"/>
        </a:p>
      </dgm:t>
    </dgm:pt>
    <dgm:pt modelId="{08DF8B74-BEFF-41A5-9281-8561ED48B4B3}" type="sibTrans" cxnId="{7DC18B8E-EF35-4874-9983-C47CF05FBC16}">
      <dgm:prSet/>
      <dgm:spPr/>
      <dgm:t>
        <a:bodyPr/>
        <a:lstStyle/>
        <a:p>
          <a:endParaRPr lang="ru-RU"/>
        </a:p>
      </dgm:t>
    </dgm:pt>
    <dgm:pt modelId="{640ACCF5-42FA-4A1F-BD9E-01031FC32CD1}" type="pres">
      <dgm:prSet presAssocID="{FAFB224E-F109-434E-8CDA-B5C85A434F1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2CAF68-8BBA-45E3-A74B-B6D9D15F8A86}" type="pres">
      <dgm:prSet presAssocID="{25211025-73E0-4496-9926-43109CDACAAE}" presName="node" presStyleLbl="node1" presStyleIdx="0" presStyleCnt="5">
        <dgm:presLayoutVars>
          <dgm:bulletEnabled val="1"/>
        </dgm:presLayoutVars>
      </dgm:prSet>
      <dgm:spPr>
        <a:prstGeom prst="smileyFace">
          <a:avLst/>
        </a:prstGeom>
      </dgm:spPr>
      <dgm:t>
        <a:bodyPr/>
        <a:lstStyle/>
        <a:p>
          <a:endParaRPr lang="ru-RU"/>
        </a:p>
      </dgm:t>
    </dgm:pt>
    <dgm:pt modelId="{4EC7ACBB-9A35-4B02-B435-D88EC218E35D}" type="pres">
      <dgm:prSet presAssocID="{83F4AD6C-F709-426C-9B34-C5D7E90FA0E3}" presName="sibTrans" presStyleLbl="sibTrans2D1" presStyleIdx="0" presStyleCnt="5"/>
      <dgm:spPr/>
      <dgm:t>
        <a:bodyPr/>
        <a:lstStyle/>
        <a:p>
          <a:endParaRPr lang="ru-RU"/>
        </a:p>
      </dgm:t>
    </dgm:pt>
    <dgm:pt modelId="{34F5289A-7021-450C-82B6-334C1ACCEA24}" type="pres">
      <dgm:prSet presAssocID="{83F4AD6C-F709-426C-9B34-C5D7E90FA0E3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40F3C343-97B3-4658-8A2A-0031DF5C4C52}" type="pres">
      <dgm:prSet presAssocID="{5FD242D6-BC01-44B9-A2D5-9F136D239C6F}" presName="node" presStyleLbl="node1" presStyleIdx="1" presStyleCnt="5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ru-RU"/>
        </a:p>
      </dgm:t>
    </dgm:pt>
    <dgm:pt modelId="{2140788E-555B-457F-A8F9-C6E8CB5983A7}" type="pres">
      <dgm:prSet presAssocID="{B29C43EA-4249-420D-9FC9-F5904FDE549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3A812994-9350-4FB3-B909-77719CF75A01}" type="pres">
      <dgm:prSet presAssocID="{B29C43EA-4249-420D-9FC9-F5904FDE54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E59E929-F315-4311-979D-FB4FECBDA70C}" type="pres">
      <dgm:prSet presAssocID="{A56ACD32-9640-4DCF-8E6C-E3F732BA070C}" presName="node" presStyleLbl="node1" presStyleIdx="2" presStyleCnt="5" custScaleX="127731" custRadScaleRad="100026" custRadScaleInc="3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5D3F3CA7-4B89-44DE-BA3E-33D849BA9C86}" type="pres">
      <dgm:prSet presAssocID="{B1B59725-9DCC-4DAB-81BB-FED31F1CC4D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D4940F22-A97B-4678-84E3-1A398CF7BB8F}" type="pres">
      <dgm:prSet presAssocID="{B1B59725-9DCC-4DAB-81BB-FED31F1CC4D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9CB47479-0639-49E8-8FC8-4CE6AF218590}" type="pres">
      <dgm:prSet presAssocID="{4F66B50B-75CD-43A7-89F6-6D3099710F1F}" presName="node" presStyleLbl="node1" presStyleIdx="3" presStyleCnt="5" custScaleY="98953" custRadScaleRad="100026" custRadScaleInc="-30">
        <dgm:presLayoutVars>
          <dgm:bulletEnabled val="1"/>
        </dgm:presLayoutVars>
      </dgm:prSet>
      <dgm:spPr>
        <a:prstGeom prst="rightArrowCallout">
          <a:avLst/>
        </a:prstGeom>
      </dgm:spPr>
      <dgm:t>
        <a:bodyPr/>
        <a:lstStyle/>
        <a:p>
          <a:endParaRPr lang="ru-RU"/>
        </a:p>
      </dgm:t>
    </dgm:pt>
    <dgm:pt modelId="{A99F0F0E-1203-49BC-94FE-E3AEC75276B1}" type="pres">
      <dgm:prSet presAssocID="{15327C97-4849-4ECA-A53B-A688ADEA8092}" presName="sibTrans" presStyleLbl="sibTrans2D1" presStyleIdx="3" presStyleCnt="5"/>
      <dgm:spPr/>
      <dgm:t>
        <a:bodyPr/>
        <a:lstStyle/>
        <a:p>
          <a:endParaRPr lang="ru-RU"/>
        </a:p>
      </dgm:t>
    </dgm:pt>
    <dgm:pt modelId="{1E263E5D-B67C-48D8-8787-A5B938C3796F}" type="pres">
      <dgm:prSet presAssocID="{15327C97-4849-4ECA-A53B-A688ADEA809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CBCB990B-14EF-464B-BBD7-95AC28144CA8}" type="pres">
      <dgm:prSet presAssocID="{F3636677-C105-454E-B6A8-F596F5182E9D}" presName="node" presStyleLbl="node1" presStyleIdx="4" presStyleCnt="5">
        <dgm:presLayoutVars>
          <dgm:bulletEnabled val="1"/>
        </dgm:presLayoutVars>
      </dgm:prSet>
      <dgm:spPr>
        <a:prstGeom prst="pentagon">
          <a:avLst/>
        </a:prstGeom>
      </dgm:spPr>
      <dgm:t>
        <a:bodyPr/>
        <a:lstStyle/>
        <a:p>
          <a:endParaRPr lang="ru-RU"/>
        </a:p>
      </dgm:t>
    </dgm:pt>
    <dgm:pt modelId="{FC1202FB-732B-4B38-A88A-DF2681A2AF58}" type="pres">
      <dgm:prSet presAssocID="{08DF8B74-BEFF-41A5-9281-8561ED48B4B3}" presName="sibTrans" presStyleLbl="sibTrans2D1" presStyleIdx="4" presStyleCnt="5"/>
      <dgm:spPr/>
      <dgm:t>
        <a:bodyPr/>
        <a:lstStyle/>
        <a:p>
          <a:endParaRPr lang="ru-RU"/>
        </a:p>
      </dgm:t>
    </dgm:pt>
    <dgm:pt modelId="{F20C077A-8429-4715-B4A1-2E645CBAAF03}" type="pres">
      <dgm:prSet presAssocID="{08DF8B74-BEFF-41A5-9281-8561ED48B4B3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4CD33492-582D-477C-8EDC-1E83F92EB04E}" srcId="{FAFB224E-F109-434E-8CDA-B5C85A434F18}" destId="{25211025-73E0-4496-9926-43109CDACAAE}" srcOrd="0" destOrd="0" parTransId="{9B9A4B1B-D09A-4FAD-9462-570876416B48}" sibTransId="{83F4AD6C-F709-426C-9B34-C5D7E90FA0E3}"/>
    <dgm:cxn modelId="{7DA81C17-7010-4C51-9B5D-D0A565C69B8D}" type="presOf" srcId="{15327C97-4849-4ECA-A53B-A688ADEA8092}" destId="{A99F0F0E-1203-49BC-94FE-E3AEC75276B1}" srcOrd="0" destOrd="0" presId="urn:microsoft.com/office/officeart/2005/8/layout/cycle2"/>
    <dgm:cxn modelId="{FE1225F4-DBCB-4504-A12B-CC5562522ECE}" type="presOf" srcId="{A56ACD32-9640-4DCF-8E6C-E3F732BA070C}" destId="{8E59E929-F315-4311-979D-FB4FECBDA70C}" srcOrd="0" destOrd="0" presId="urn:microsoft.com/office/officeart/2005/8/layout/cycle2"/>
    <dgm:cxn modelId="{B5D5DA44-F415-4964-AB32-FAEE4D7B6005}" type="presOf" srcId="{83F4AD6C-F709-426C-9B34-C5D7E90FA0E3}" destId="{4EC7ACBB-9A35-4B02-B435-D88EC218E35D}" srcOrd="0" destOrd="0" presId="urn:microsoft.com/office/officeart/2005/8/layout/cycle2"/>
    <dgm:cxn modelId="{F5B413E0-E571-4C96-828E-6CD7F56B1DEC}" type="presOf" srcId="{08DF8B74-BEFF-41A5-9281-8561ED48B4B3}" destId="{FC1202FB-732B-4B38-A88A-DF2681A2AF58}" srcOrd="0" destOrd="0" presId="urn:microsoft.com/office/officeart/2005/8/layout/cycle2"/>
    <dgm:cxn modelId="{6E11A680-E2A1-435A-A2FB-1CA1D12774DA}" type="presOf" srcId="{B29C43EA-4249-420D-9FC9-F5904FDE5498}" destId="{2140788E-555B-457F-A8F9-C6E8CB5983A7}" srcOrd="0" destOrd="0" presId="urn:microsoft.com/office/officeart/2005/8/layout/cycle2"/>
    <dgm:cxn modelId="{AFF5E453-DB39-4353-AA1C-78DA3C24D057}" type="presOf" srcId="{B1B59725-9DCC-4DAB-81BB-FED31F1CC4D4}" destId="{D4940F22-A97B-4678-84E3-1A398CF7BB8F}" srcOrd="1" destOrd="0" presId="urn:microsoft.com/office/officeart/2005/8/layout/cycle2"/>
    <dgm:cxn modelId="{EA65856D-A7E6-4D22-94C0-7B20B9F647E9}" type="presOf" srcId="{83F4AD6C-F709-426C-9B34-C5D7E90FA0E3}" destId="{34F5289A-7021-450C-82B6-334C1ACCEA24}" srcOrd="1" destOrd="0" presId="urn:microsoft.com/office/officeart/2005/8/layout/cycle2"/>
    <dgm:cxn modelId="{4372CCE4-3F96-4603-820D-8C07A717153E}" type="presOf" srcId="{08DF8B74-BEFF-41A5-9281-8561ED48B4B3}" destId="{F20C077A-8429-4715-B4A1-2E645CBAAF03}" srcOrd="1" destOrd="0" presId="urn:microsoft.com/office/officeart/2005/8/layout/cycle2"/>
    <dgm:cxn modelId="{EEAC8AC1-62FC-4826-A4BC-AF2AC826988E}" type="presOf" srcId="{25211025-73E0-4496-9926-43109CDACAAE}" destId="{5B2CAF68-8BBA-45E3-A74B-B6D9D15F8A86}" srcOrd="0" destOrd="0" presId="urn:microsoft.com/office/officeart/2005/8/layout/cycle2"/>
    <dgm:cxn modelId="{51062F7F-4E51-47C8-9C90-7A3FFC20B760}" type="presOf" srcId="{4F66B50B-75CD-43A7-89F6-6D3099710F1F}" destId="{9CB47479-0639-49E8-8FC8-4CE6AF218590}" srcOrd="0" destOrd="0" presId="urn:microsoft.com/office/officeart/2005/8/layout/cycle2"/>
    <dgm:cxn modelId="{8F36FCF8-09B3-47FF-9823-ADFEA710EA7F}" type="presOf" srcId="{B1B59725-9DCC-4DAB-81BB-FED31F1CC4D4}" destId="{5D3F3CA7-4B89-44DE-BA3E-33D849BA9C86}" srcOrd="0" destOrd="0" presId="urn:microsoft.com/office/officeart/2005/8/layout/cycle2"/>
    <dgm:cxn modelId="{D8F64CB8-BF47-46EF-84DF-BCD0E46A6BE4}" type="presOf" srcId="{B29C43EA-4249-420D-9FC9-F5904FDE5498}" destId="{3A812994-9350-4FB3-B909-77719CF75A01}" srcOrd="1" destOrd="0" presId="urn:microsoft.com/office/officeart/2005/8/layout/cycle2"/>
    <dgm:cxn modelId="{7FAB9547-A153-4A8E-99E3-FFC1176CC7F4}" srcId="{FAFB224E-F109-434E-8CDA-B5C85A434F18}" destId="{A56ACD32-9640-4DCF-8E6C-E3F732BA070C}" srcOrd="2" destOrd="0" parTransId="{A84C9761-572D-4A77-A096-CF2A37CB18AF}" sibTransId="{B1B59725-9DCC-4DAB-81BB-FED31F1CC4D4}"/>
    <dgm:cxn modelId="{9F598361-E398-475D-8F85-2A79F9F3D09C}" srcId="{FAFB224E-F109-434E-8CDA-B5C85A434F18}" destId="{4F66B50B-75CD-43A7-89F6-6D3099710F1F}" srcOrd="3" destOrd="0" parTransId="{38459905-0459-4AD5-9040-6D8DAFBD9D94}" sibTransId="{15327C97-4849-4ECA-A53B-A688ADEA8092}"/>
    <dgm:cxn modelId="{01225986-3A3B-42FD-84A2-A2EE7AEFE1F2}" srcId="{FAFB224E-F109-434E-8CDA-B5C85A434F18}" destId="{5FD242D6-BC01-44B9-A2D5-9F136D239C6F}" srcOrd="1" destOrd="0" parTransId="{0F34FC95-9FC5-4495-BF72-794EB45E5F72}" sibTransId="{B29C43EA-4249-420D-9FC9-F5904FDE5498}"/>
    <dgm:cxn modelId="{7DC18B8E-EF35-4874-9983-C47CF05FBC16}" srcId="{FAFB224E-F109-434E-8CDA-B5C85A434F18}" destId="{F3636677-C105-454E-B6A8-F596F5182E9D}" srcOrd="4" destOrd="0" parTransId="{0530CD4B-AB69-4A8E-B10E-702214A25A3E}" sibTransId="{08DF8B74-BEFF-41A5-9281-8561ED48B4B3}"/>
    <dgm:cxn modelId="{76E060CA-C934-4412-90E4-2CAC2658E86C}" type="presOf" srcId="{5FD242D6-BC01-44B9-A2D5-9F136D239C6F}" destId="{40F3C343-97B3-4658-8A2A-0031DF5C4C52}" srcOrd="0" destOrd="0" presId="urn:microsoft.com/office/officeart/2005/8/layout/cycle2"/>
    <dgm:cxn modelId="{0F803C5B-7D28-45BC-A3B8-2E69665F7D5F}" type="presOf" srcId="{15327C97-4849-4ECA-A53B-A688ADEA8092}" destId="{1E263E5D-B67C-48D8-8787-A5B938C3796F}" srcOrd="1" destOrd="0" presId="urn:microsoft.com/office/officeart/2005/8/layout/cycle2"/>
    <dgm:cxn modelId="{4F45674F-1AE9-491E-A636-41C2CB0DDBAD}" type="presOf" srcId="{FAFB224E-F109-434E-8CDA-B5C85A434F18}" destId="{640ACCF5-42FA-4A1F-BD9E-01031FC32CD1}" srcOrd="0" destOrd="0" presId="urn:microsoft.com/office/officeart/2005/8/layout/cycle2"/>
    <dgm:cxn modelId="{CD36A28A-43F4-4D13-A6C9-2E7145B2AFD6}" type="presOf" srcId="{F3636677-C105-454E-B6A8-F596F5182E9D}" destId="{CBCB990B-14EF-464B-BBD7-95AC28144CA8}" srcOrd="0" destOrd="0" presId="urn:microsoft.com/office/officeart/2005/8/layout/cycle2"/>
    <dgm:cxn modelId="{D81720B4-23A2-4338-AB5B-E7071C56B9AD}" type="presParOf" srcId="{640ACCF5-42FA-4A1F-BD9E-01031FC32CD1}" destId="{5B2CAF68-8BBA-45E3-A74B-B6D9D15F8A86}" srcOrd="0" destOrd="0" presId="urn:microsoft.com/office/officeart/2005/8/layout/cycle2"/>
    <dgm:cxn modelId="{EFF7A8AC-01F3-481D-B1B2-A17D04F350BE}" type="presParOf" srcId="{640ACCF5-42FA-4A1F-BD9E-01031FC32CD1}" destId="{4EC7ACBB-9A35-4B02-B435-D88EC218E35D}" srcOrd="1" destOrd="0" presId="urn:microsoft.com/office/officeart/2005/8/layout/cycle2"/>
    <dgm:cxn modelId="{04AF6821-B813-4488-B903-D7CB1C466F61}" type="presParOf" srcId="{4EC7ACBB-9A35-4B02-B435-D88EC218E35D}" destId="{34F5289A-7021-450C-82B6-334C1ACCEA24}" srcOrd="0" destOrd="0" presId="urn:microsoft.com/office/officeart/2005/8/layout/cycle2"/>
    <dgm:cxn modelId="{916DC6D5-7920-4540-8E40-139E534FFE34}" type="presParOf" srcId="{640ACCF5-42FA-4A1F-BD9E-01031FC32CD1}" destId="{40F3C343-97B3-4658-8A2A-0031DF5C4C52}" srcOrd="2" destOrd="0" presId="urn:microsoft.com/office/officeart/2005/8/layout/cycle2"/>
    <dgm:cxn modelId="{419A8C9C-FEAF-4FE6-BE7D-C118C21EB6B5}" type="presParOf" srcId="{640ACCF5-42FA-4A1F-BD9E-01031FC32CD1}" destId="{2140788E-555B-457F-A8F9-C6E8CB5983A7}" srcOrd="3" destOrd="0" presId="urn:microsoft.com/office/officeart/2005/8/layout/cycle2"/>
    <dgm:cxn modelId="{EE6858E6-7892-4E89-B6F1-410D978B885C}" type="presParOf" srcId="{2140788E-555B-457F-A8F9-C6E8CB5983A7}" destId="{3A812994-9350-4FB3-B909-77719CF75A01}" srcOrd="0" destOrd="0" presId="urn:microsoft.com/office/officeart/2005/8/layout/cycle2"/>
    <dgm:cxn modelId="{F1D04B98-9CE9-4468-A3F0-92C33F9B1056}" type="presParOf" srcId="{640ACCF5-42FA-4A1F-BD9E-01031FC32CD1}" destId="{8E59E929-F315-4311-979D-FB4FECBDA70C}" srcOrd="4" destOrd="0" presId="urn:microsoft.com/office/officeart/2005/8/layout/cycle2"/>
    <dgm:cxn modelId="{3300CB9A-86CB-4F26-BB40-00467484917A}" type="presParOf" srcId="{640ACCF5-42FA-4A1F-BD9E-01031FC32CD1}" destId="{5D3F3CA7-4B89-44DE-BA3E-33D849BA9C86}" srcOrd="5" destOrd="0" presId="urn:microsoft.com/office/officeart/2005/8/layout/cycle2"/>
    <dgm:cxn modelId="{84E53594-5654-4B98-9C9E-200654948F94}" type="presParOf" srcId="{5D3F3CA7-4B89-44DE-BA3E-33D849BA9C86}" destId="{D4940F22-A97B-4678-84E3-1A398CF7BB8F}" srcOrd="0" destOrd="0" presId="urn:microsoft.com/office/officeart/2005/8/layout/cycle2"/>
    <dgm:cxn modelId="{8AE7FDC3-9057-452A-A81C-C6FF0D72F581}" type="presParOf" srcId="{640ACCF5-42FA-4A1F-BD9E-01031FC32CD1}" destId="{9CB47479-0639-49E8-8FC8-4CE6AF218590}" srcOrd="6" destOrd="0" presId="urn:microsoft.com/office/officeart/2005/8/layout/cycle2"/>
    <dgm:cxn modelId="{70AF2BF8-5069-4E57-AFC1-ABDF5259B7F1}" type="presParOf" srcId="{640ACCF5-42FA-4A1F-BD9E-01031FC32CD1}" destId="{A99F0F0E-1203-49BC-94FE-E3AEC75276B1}" srcOrd="7" destOrd="0" presId="urn:microsoft.com/office/officeart/2005/8/layout/cycle2"/>
    <dgm:cxn modelId="{EEBF6D29-A451-4877-953C-C2A8385D2279}" type="presParOf" srcId="{A99F0F0E-1203-49BC-94FE-E3AEC75276B1}" destId="{1E263E5D-B67C-48D8-8787-A5B938C3796F}" srcOrd="0" destOrd="0" presId="urn:microsoft.com/office/officeart/2005/8/layout/cycle2"/>
    <dgm:cxn modelId="{51501740-0448-49C4-A8CA-5B921CC98FF0}" type="presParOf" srcId="{640ACCF5-42FA-4A1F-BD9E-01031FC32CD1}" destId="{CBCB990B-14EF-464B-BBD7-95AC28144CA8}" srcOrd="8" destOrd="0" presId="urn:microsoft.com/office/officeart/2005/8/layout/cycle2"/>
    <dgm:cxn modelId="{E13EA5BA-CCD5-47DF-AFDD-320E59B75535}" type="presParOf" srcId="{640ACCF5-42FA-4A1F-BD9E-01031FC32CD1}" destId="{FC1202FB-732B-4B38-A88A-DF2681A2AF58}" srcOrd="9" destOrd="0" presId="urn:microsoft.com/office/officeart/2005/8/layout/cycle2"/>
    <dgm:cxn modelId="{36B8A6F8-5598-40F4-AEF8-710415A18F1B}" type="presParOf" srcId="{FC1202FB-732B-4B38-A88A-DF2681A2AF58}" destId="{F20C077A-8429-4715-B4A1-2E645CBAAF0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2CAF68-8BBA-45E3-A74B-B6D9D15F8A86}">
      <dsp:nvSpPr>
        <dsp:cNvPr id="0" name=""/>
        <dsp:cNvSpPr/>
      </dsp:nvSpPr>
      <dsp:spPr>
        <a:xfrm>
          <a:off x="2563738" y="2368"/>
          <a:ext cx="1508272" cy="1508272"/>
        </a:xfrm>
        <a:prstGeom prst="smileyFac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>
              <a:latin typeface="Times New Roman" pitchFamily="18" charset="0"/>
            </a:rPr>
            <a:t>Футбол</a:t>
          </a:r>
        </a:p>
      </dsp:txBody>
      <dsp:txXfrm>
        <a:off x="2784619" y="223249"/>
        <a:ext cx="1066510" cy="1066510"/>
      </dsp:txXfrm>
    </dsp:sp>
    <dsp:sp modelId="{4EC7ACBB-9A35-4B02-B435-D88EC218E35D}">
      <dsp:nvSpPr>
        <dsp:cNvPr id="0" name=""/>
        <dsp:cNvSpPr/>
      </dsp:nvSpPr>
      <dsp:spPr>
        <a:xfrm rot="2160000">
          <a:off x="4024285" y="1160786"/>
          <a:ext cx="400709" cy="5090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035764" y="1227264"/>
        <a:ext cx="280496" cy="305425"/>
      </dsp:txXfrm>
    </dsp:sp>
    <dsp:sp modelId="{40F3C343-97B3-4658-8A2A-0031DF5C4C52}">
      <dsp:nvSpPr>
        <dsp:cNvPr id="0" name=""/>
        <dsp:cNvSpPr/>
      </dsp:nvSpPr>
      <dsp:spPr>
        <a:xfrm>
          <a:off x="4395618" y="1333306"/>
          <a:ext cx="1508272" cy="1508272"/>
        </a:xfrm>
        <a:prstGeom prst="flowChartPunchedTap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Баскетбол</a:t>
          </a:r>
        </a:p>
      </dsp:txBody>
      <dsp:txXfrm>
        <a:off x="4395618" y="1634960"/>
        <a:ext cx="1508272" cy="904964"/>
      </dsp:txXfrm>
    </dsp:sp>
    <dsp:sp modelId="{2140788E-555B-457F-A8F9-C6E8CB5983A7}">
      <dsp:nvSpPr>
        <dsp:cNvPr id="0" name=""/>
        <dsp:cNvSpPr/>
      </dsp:nvSpPr>
      <dsp:spPr>
        <a:xfrm rot="6479709">
          <a:off x="4608836" y="2892578"/>
          <a:ext cx="393426" cy="5090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686082" y="2938259"/>
        <a:ext cx="275398" cy="305425"/>
      </dsp:txXfrm>
    </dsp:sp>
    <dsp:sp modelId="{8E59E929-F315-4311-979D-FB4FECBDA70C}">
      <dsp:nvSpPr>
        <dsp:cNvPr id="0" name=""/>
        <dsp:cNvSpPr/>
      </dsp:nvSpPr>
      <dsp:spPr>
        <a:xfrm>
          <a:off x="3486773" y="3487428"/>
          <a:ext cx="1926531" cy="1508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Волейбол</a:t>
          </a:r>
        </a:p>
      </dsp:txBody>
      <dsp:txXfrm>
        <a:off x="3768907" y="3708309"/>
        <a:ext cx="1362263" cy="1066510"/>
      </dsp:txXfrm>
    </dsp:sp>
    <dsp:sp modelId="{5D3F3CA7-4B89-44DE-BA3E-33D849BA9C86}">
      <dsp:nvSpPr>
        <dsp:cNvPr id="0" name=""/>
        <dsp:cNvSpPr/>
      </dsp:nvSpPr>
      <dsp:spPr>
        <a:xfrm rot="10800000">
          <a:off x="3076578" y="3987043"/>
          <a:ext cx="289871" cy="5090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163539" y="4088851"/>
        <a:ext cx="202910" cy="305425"/>
      </dsp:txXfrm>
    </dsp:sp>
    <dsp:sp modelId="{9CB47479-0639-49E8-8FC8-4CE6AF218590}">
      <dsp:nvSpPr>
        <dsp:cNvPr id="0" name=""/>
        <dsp:cNvSpPr/>
      </dsp:nvSpPr>
      <dsp:spPr>
        <a:xfrm>
          <a:off x="1431574" y="3495324"/>
          <a:ext cx="1508272" cy="1492480"/>
        </a:xfrm>
        <a:prstGeom prst="right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Times New Roman" pitchFamily="18" charset="0"/>
              <a:cs typeface="Times New Roman" pitchFamily="18" charset="0"/>
            </a:rPr>
            <a:t>Лыжи</a:t>
          </a:r>
        </a:p>
      </dsp:txBody>
      <dsp:txXfrm>
        <a:off x="1431574" y="3495324"/>
        <a:ext cx="980030" cy="1492480"/>
      </dsp:txXfrm>
    </dsp:sp>
    <dsp:sp modelId="{A99F0F0E-1203-49BC-94FE-E3AEC75276B1}">
      <dsp:nvSpPr>
        <dsp:cNvPr id="0" name=""/>
        <dsp:cNvSpPr/>
      </dsp:nvSpPr>
      <dsp:spPr>
        <a:xfrm rot="15120291">
          <a:off x="1638091" y="2924280"/>
          <a:ext cx="404811" cy="5090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1717572" y="3083839"/>
        <a:ext cx="283368" cy="305425"/>
      </dsp:txXfrm>
    </dsp:sp>
    <dsp:sp modelId="{CBCB990B-14EF-464B-BBD7-95AC28144CA8}">
      <dsp:nvSpPr>
        <dsp:cNvPr id="0" name=""/>
        <dsp:cNvSpPr/>
      </dsp:nvSpPr>
      <dsp:spPr>
        <a:xfrm>
          <a:off x="731859" y="1333306"/>
          <a:ext cx="1508272" cy="1508272"/>
        </a:xfrm>
        <a:prstGeom prst="pentag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/>
            <a:t>Легкая атлетика</a:t>
          </a:r>
        </a:p>
      </dsp:txBody>
      <dsp:txXfrm>
        <a:off x="1019914" y="1689360"/>
        <a:ext cx="932162" cy="1152214"/>
      </dsp:txXfrm>
    </dsp:sp>
    <dsp:sp modelId="{FC1202FB-732B-4B38-A88A-DF2681A2AF58}">
      <dsp:nvSpPr>
        <dsp:cNvPr id="0" name=""/>
        <dsp:cNvSpPr/>
      </dsp:nvSpPr>
      <dsp:spPr>
        <a:xfrm rot="19440000">
          <a:off x="2192405" y="1174118"/>
          <a:ext cx="400709" cy="5090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203884" y="1311256"/>
        <a:ext cx="280496" cy="305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:\ProPowerPoint\Шаблоны\В работе\Футбол\Footb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6768752" cy="1470025"/>
          </a:xfrm>
        </p:spPr>
        <p:txBody>
          <a:bodyPr>
            <a:noAutofit/>
          </a:bodyPr>
          <a:lstStyle>
            <a:lvl1pPr>
              <a:defRPr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2708920"/>
            <a:ext cx="4608512" cy="936104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Футбол\FootbolSlid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051050" y="274638"/>
            <a:ext cx="6635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2051050" y="1600200"/>
            <a:ext cx="6635750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527925" y="65500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smtClean="0">
                <a:solidFill>
                  <a:srgbClr val="A6A6A6"/>
                </a:solidFill>
                <a:latin typeface="Ariston" pitchFamily="66" charset="0"/>
              </a:rPr>
              <a:t>ProPowerPoint.Ru</a:t>
            </a:r>
            <a:endParaRPr lang="ru-RU" sz="1400" smtClean="0">
              <a:solidFill>
                <a:srgbClr val="A6A6A6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357166"/>
            <a:ext cx="7429552" cy="3357586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Панфиловская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 – будущий футболист»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Ковалев Андрей Иванович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класс, 10 лет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357694"/>
            <a:ext cx="4248151" cy="1143008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Хлопонина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Татьяна Викторовна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_1\Desktop\Андрей фото\IMG-20210327-WA00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6632"/>
            <a:ext cx="590465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5418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_1\Desktop\Андрей фото\IMG-20210325-WA00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6632"/>
            <a:ext cx="676875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3071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_1\Desktop\Андрей фото\20210311_1314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626469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4562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727280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259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620688"/>
            <a:ext cx="6635750" cy="6288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Город БЕЛОВО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0649"/>
            <a:ext cx="648072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325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Город Белово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009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Город Кемерово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:\Users\User_1\Desktop\Андрей фото\IMG-20210325-WA005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340768"/>
            <a:ext cx="676875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4996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_1\Desktop\Андрей фото\IMG-20210325-WA007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674" y="404664"/>
            <a:ext cx="662376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5486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_1\Desktop\Андрей фото\IMG-20210325-WA007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6984776" cy="477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1080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Промышленное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User_1\Desktop\Андрей фото\IMG-20210325-WA0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12776"/>
            <a:ext cx="669674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2688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050" y="285728"/>
            <a:ext cx="6635750" cy="6072230"/>
          </a:xfrm>
        </p:spPr>
        <p:txBody>
          <a:bodyPr/>
          <a:lstStyle/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1.Узнать где и когда зародился футбол как спортивная игра и как появились правила игры в футбол.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Познакомиться с интересными фактами из истории футбола.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Собрать доказательства о пользе игры в футбол.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Изучить литературу по данной теме.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Изучить интернет источники по данной теме.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3.Провести социологический опрос в форме анкетирования по теме исследования.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4.Подготовить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мультимедийную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презентацию по теме исследования.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C:\Users\User_1\Desktop\Андрей фото\IMG-20210325-WA00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76672"/>
            <a:ext cx="72008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2076196"/>
              </p:ext>
            </p:extLst>
          </p:nvPr>
        </p:nvGraphicFramePr>
        <p:xfrm>
          <a:off x="2051050" y="6092825"/>
          <a:ext cx="2952750" cy="504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5895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_1\Desktop\Андрей фото\IMG-20210329-WA002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692696"/>
            <a:ext cx="6696744" cy="516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Социологическое исследование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2270487"/>
              </p:ext>
            </p:extLst>
          </p:nvPr>
        </p:nvGraphicFramePr>
        <p:xfrm>
          <a:off x="2123728" y="1412776"/>
          <a:ext cx="6635750" cy="4997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06221"/>
              </p:ext>
            </p:extLst>
          </p:nvPr>
        </p:nvGraphicFramePr>
        <p:xfrm>
          <a:off x="1643042" y="0"/>
          <a:ext cx="750095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вид спорта выбирают ученики 1 - 4 классов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 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0064321"/>
              </p:ext>
            </p:extLst>
          </p:nvPr>
        </p:nvGraphicFramePr>
        <p:xfrm>
          <a:off x="2051050" y="1600200"/>
          <a:ext cx="6635750" cy="4997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050" y="285728"/>
            <a:ext cx="6635750" cy="631192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результатов  анкетирования и опроса можно сделать следующие выводы: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учащиеся занимаются спортом, чтобы укрепить здоровье, и потому что им нравится заниматься спортом.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уровень развития спорта в школе высокий.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настоящее время популярны самые разнообразные виды спорта: футбол, волейбол, баскетбол и др.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Таким образом, в результате исследования, выяснилось, что действительно: спорт – один из вариантов проведения досуга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Также спорт учит быть более терпеливым и сдержанным, учит себя контролировать, помогает стать более внимательным и дисциплинированным. Спорт дарит новых друзей и товарищей. Командные виды спорта позволят научиться взаимодействовать с другими людьми.</a:t>
            </a:r>
          </a:p>
          <a:p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000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User_1\Desktop\ИССЛЕДОВАНИЕ, ПРОЕКТЫ\История в картинках\img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85728"/>
            <a:ext cx="6635750" cy="6301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_1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9712" y="260648"/>
            <a:ext cx="6635750" cy="6358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_1\Desktop\14e4e5d53031133caf1c56f60efc30a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52"/>
            <a:ext cx="6715171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_1\Desktop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3688" y="285728"/>
            <a:ext cx="7200800" cy="6301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_1\Desktop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3688" y="285728"/>
            <a:ext cx="7272808" cy="6301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050" y="274638"/>
            <a:ext cx="6635750" cy="922114"/>
          </a:xfrm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Моё отношение к футболу.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 descr="C:\Users\User_1\Desktop\Андрей фото\IMG-20210327-WA00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24744"/>
            <a:ext cx="547260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187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_1\Desktop\ИССЛЕДОВАНИЕ, ПРОЕКТЫ\IMG-20170409-WA0002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734481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2550466"/>
      </p:ext>
    </p:extLst>
  </p:cSld>
  <p:clrMapOvr>
    <a:masterClrMapping/>
  </p:clrMapOvr>
</p:sld>
</file>

<file path=ppt/theme/theme1.xml><?xml version="1.0" encoding="utf-8"?>
<a:theme xmlns:a="http://schemas.openxmlformats.org/drawingml/2006/main" name="Footbol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Footbol2</Template>
  <TotalTime>226</TotalTime>
  <Words>129</Words>
  <Application>Microsoft Office PowerPoint</Application>
  <PresentationFormat>Экран (4:3)</PresentationFormat>
  <Paragraphs>35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Footbol2</vt:lpstr>
      <vt:lpstr>МБОУ «Панфиловская СОШ» Исследовательская работа «Я – будущий футболист»  Ковалев Андрей Иванович 3 класс, 10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Моё отношение к футболу.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 БЕЛОВО</vt:lpstr>
      <vt:lpstr>Город Белово</vt:lpstr>
      <vt:lpstr>Город Кемерово</vt:lpstr>
      <vt:lpstr>Презентация PowerPoint</vt:lpstr>
      <vt:lpstr>Презентация PowerPoint</vt:lpstr>
      <vt:lpstr>Промышленное</vt:lpstr>
      <vt:lpstr>Презентация PowerPoint</vt:lpstr>
      <vt:lpstr>Презентация PowerPoint</vt:lpstr>
      <vt:lpstr>Социологическое исследование </vt:lpstr>
      <vt:lpstr>Презентация PowerPoint</vt:lpstr>
      <vt:lpstr> Какой вид спорта выбирают ученики 1 - 4 классов  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«Панфиловская СОШ» Исследовательская работа Ковалев Андрей Иванович 3 класс, 10 лет</dc:title>
  <dc:creator>User_1</dc:creator>
  <dc:description>http://propowerpoint.ru - Бесплатные шаблоны для презентаций. Полезные советы и уроки  PowerPoint .</dc:description>
  <cp:lastModifiedBy>User12</cp:lastModifiedBy>
  <cp:revision>21</cp:revision>
  <dcterms:created xsi:type="dcterms:W3CDTF">2021-04-19T07:17:29Z</dcterms:created>
  <dcterms:modified xsi:type="dcterms:W3CDTF">2021-04-28T07:28:52Z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000800be040000000000010243100207f8000400038000</vt:lpwstr>
  </property>
</Properties>
</file>