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5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4" r:id="rId11"/>
    <p:sldId id="275" r:id="rId12"/>
    <p:sldId id="277" r:id="rId13"/>
    <p:sldId id="278" r:id="rId14"/>
    <p:sldId id="279" r:id="rId15"/>
    <p:sldId id="276" r:id="rId16"/>
    <p:sldId id="280" r:id="rId17"/>
    <p:sldId id="281" r:id="rId18"/>
    <p:sldId id="282" r:id="rId19"/>
    <p:sldId id="288" r:id="rId20"/>
    <p:sldId id="264" r:id="rId21"/>
    <p:sldId id="287" r:id="rId22"/>
    <p:sldId id="261" r:id="rId23"/>
    <p:sldId id="262" r:id="rId24"/>
    <p:sldId id="263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FF0066"/>
    <a:srgbClr val="FF66CC"/>
    <a:srgbClr val="2BE985"/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72" autoAdjust="0"/>
    <p:restoredTop sz="90025" autoAdjust="0"/>
  </p:normalViewPr>
  <p:slideViewPr>
    <p:cSldViewPr>
      <p:cViewPr varScale="1">
        <p:scale>
          <a:sx n="48" d="100"/>
          <a:sy n="48" d="100"/>
        </p:scale>
        <p:origin x="1032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circl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inforesist.org/wp-content/uploads/2019/05/1557137836-24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3" y="0"/>
            <a:ext cx="9306475" cy="734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span style=&quot;color:#a6000d&quot;Милые женщины. ГК ПМСОФТ поздравляет Вас с 8 марта!/spa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1268760"/>
            <a:ext cx="4248472" cy="43204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 rot="21009967">
            <a:off x="3944902" y="5500968"/>
            <a:ext cx="5158143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Inverted">
              <a:avLst/>
            </a:prstTxWarp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МАМА   ПОЛИНЫ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908720"/>
            <a:ext cx="3096344" cy="33565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Дневник Алёна, 52 года - Сеть знакомств Мамба.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113584"/>
            <a:ext cx="9144000" cy="3744416"/>
          </a:xfrm>
          <a:prstGeom prst="rect">
            <a:avLst/>
          </a:prstGeom>
          <a:noFill/>
        </p:spPr>
      </p:pic>
      <p:pic>
        <p:nvPicPr>
          <p:cNvPr id="5" name="Picture 2" descr="Дневник Алёна, 52 года - Сеть знакомств Мамба.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25257">
            <a:off x="-3060848" y="908720"/>
            <a:ext cx="7812360" cy="316835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-2196752" y="0"/>
            <a:ext cx="1036915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Wave2">
              <a:avLst/>
            </a:prstTxWarp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66CC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МАМА </a:t>
            </a:r>
          </a:p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66CC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                                        ПЕТИ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66CC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7" name="Picture 2" descr="Дневник Алёна, 52 года - Сеть знакомств Мамба.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113584"/>
            <a:ext cx="9144000" cy="3744416"/>
          </a:xfrm>
          <a:prstGeom prst="rect">
            <a:avLst/>
          </a:prstGeom>
          <a:noFill/>
        </p:spPr>
      </p:pic>
      <p:pic>
        <p:nvPicPr>
          <p:cNvPr id="8" name="Picture 2" descr="Дневник Алёна, 52 года - Сеть знакомств Мамба.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953897">
            <a:off x="4589903" y="1682026"/>
            <a:ext cx="7812360" cy="324036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E:\фото мам 1\лукашевич.jpg"/>
          <p:cNvPicPr>
            <a:picLocks noChangeAspect="1" noChangeArrowheads="1"/>
          </p:cNvPicPr>
          <p:nvPr/>
        </p:nvPicPr>
        <p:blipFill>
          <a:blip r:embed="rId2" cstate="print"/>
          <a:srcRect l="18550" t="3801" r="24541" b="45800"/>
          <a:stretch>
            <a:fillRect/>
          </a:stretch>
        </p:blipFill>
        <p:spPr bwMode="auto">
          <a:xfrm>
            <a:off x="3131840" y="1268760"/>
            <a:ext cx="2736304" cy="3456384"/>
          </a:xfrm>
          <a:prstGeom prst="ellipse">
            <a:avLst/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31748" name="Picture 4" descr="Отчеты о подарках Форум Cosmopolitan Россия, страница 1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604062">
            <a:off x="358578" y="2043425"/>
            <a:ext cx="3143250" cy="1066801"/>
          </a:xfrm>
          <a:prstGeom prst="rect">
            <a:avLst/>
          </a:prstGeom>
          <a:noFill/>
        </p:spPr>
      </p:pic>
      <p:pic>
        <p:nvPicPr>
          <p:cNvPr id="31750" name="Picture 6" descr="Отчеты о подарках Форум Cosmopolitan Россия, страница 1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776312">
            <a:off x="6354064" y="1630582"/>
            <a:ext cx="3143250" cy="1066801"/>
          </a:xfrm>
          <a:prstGeom prst="rect">
            <a:avLst/>
          </a:prstGeom>
          <a:noFill/>
        </p:spPr>
      </p:pic>
      <p:pic>
        <p:nvPicPr>
          <p:cNvPr id="31752" name="Picture 8" descr="Отчеты о подарках Форум Cosmopolitan Россия, страница 1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4005064"/>
            <a:ext cx="3143250" cy="1066801"/>
          </a:xfrm>
          <a:prstGeom prst="rect">
            <a:avLst/>
          </a:prstGeom>
          <a:noFill/>
        </p:spPr>
      </p:pic>
      <p:pic>
        <p:nvPicPr>
          <p:cNvPr id="31754" name="Picture 10" descr="Отчеты о подарках Форум Cosmopolitan Россия, страница 1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424087">
            <a:off x="1270709" y="-209168"/>
            <a:ext cx="3143250" cy="1066801"/>
          </a:xfrm>
          <a:prstGeom prst="rect">
            <a:avLst/>
          </a:prstGeom>
          <a:noFill/>
        </p:spPr>
      </p:pic>
      <p:pic>
        <p:nvPicPr>
          <p:cNvPr id="31756" name="Picture 12" descr="Отчеты о подарках Форум Cosmopolitan Россия, страница 1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188640"/>
            <a:ext cx="3143250" cy="1066801"/>
          </a:xfrm>
          <a:prstGeom prst="rect">
            <a:avLst/>
          </a:prstGeom>
          <a:noFill/>
        </p:spPr>
      </p:pic>
      <p:pic>
        <p:nvPicPr>
          <p:cNvPr id="31758" name="Picture 14" descr="Отчеты о подарках Форум Cosmopolitan Россия, страница 1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672281">
            <a:off x="5623102" y="3823098"/>
            <a:ext cx="3143250" cy="1066801"/>
          </a:xfrm>
          <a:prstGeom prst="rect">
            <a:avLst/>
          </a:prstGeom>
          <a:noFill/>
        </p:spPr>
      </p:pic>
      <p:pic>
        <p:nvPicPr>
          <p:cNvPr id="31762" name="Picture 18" descr="анимационная рамка много цветов - анимационные картинки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259632" y="260648"/>
            <a:ext cx="6480720" cy="63529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МАМА МАКСИМА Л.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4" descr="Прикольные рамки с блестками - анимашки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964488" cy="6858000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836712"/>
            <a:ext cx="4176464" cy="41044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774" name="Picture 6" descr="Картинки цветов розы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80219">
            <a:off x="5186308" y="3280764"/>
            <a:ext cx="2943994" cy="499110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411760" y="4941168"/>
            <a:ext cx="5436104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МАМА  ДИМЫ К.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8" name="Picture 6" descr="Красивые синие цветы - Инна Геннадьевна Виноградова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path path="circle">
              <a:fillToRect l="100000" t="100000"/>
            </a:path>
          </a:gradFill>
        </p:spPr>
      </p:pic>
      <p:pic>
        <p:nvPicPr>
          <p:cNvPr id="7" name="Picture 4" descr="Анимационные картинки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90103">
            <a:off x="262077" y="3679379"/>
            <a:ext cx="3059832" cy="381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1124744"/>
            <a:ext cx="3816424" cy="44644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 rot="1216843">
            <a:off x="4768634" y="686094"/>
            <a:ext cx="4145685" cy="104507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МАМА  МИШИ</a:t>
            </a:r>
            <a:endParaRPr lang="ru-RU" sz="5400" b="1" cap="none" spc="0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 descr="Весна - Весна - ПРИРОДА - Анимации и картинки - Красивые картинки и анимации для блогов и гостевых книг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2204864"/>
            <a:ext cx="4464496" cy="4464496"/>
          </a:xfrm>
          <a:prstGeom prst="rect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 rot="558931">
            <a:off x="4832363" y="563793"/>
            <a:ext cx="388843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МАМА САШИ И. 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4" name="Picture 8" descr="Фоторамки женские - Рамки и шаблоны - Открытки, анимация, картинки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0"/>
            <a:ext cx="6948264" cy="6858000"/>
          </a:xfrm>
          <a:prstGeom prst="rect">
            <a:avLst/>
          </a:prstGeom>
          <a:noFill/>
        </p:spPr>
      </p:pic>
      <p:pic>
        <p:nvPicPr>
          <p:cNvPr id="7" name="Picture 2" descr="E:\фото мам 1\CCI03032015_0002.jpg"/>
          <p:cNvPicPr>
            <a:picLocks noChangeAspect="1" noChangeArrowheads="1"/>
          </p:cNvPicPr>
          <p:nvPr/>
        </p:nvPicPr>
        <p:blipFill>
          <a:blip r:embed="rId4" cstate="print"/>
          <a:srcRect r="21818"/>
          <a:stretch>
            <a:fillRect/>
          </a:stretch>
        </p:blipFill>
        <p:spPr bwMode="auto">
          <a:xfrm>
            <a:off x="3419872" y="980728"/>
            <a:ext cx="4032448" cy="45365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 rot="20239488">
            <a:off x="11162" y="796293"/>
            <a:ext cx="4316282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МАМА НАДИ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620688"/>
            <a:ext cx="4267200" cy="51689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44" name="Picture 4" descr="Lenagold - Клипарт - Желто-красные цветы 5"/>
          <p:cNvPicPr>
            <a:picLocks noChangeAspect="1" noChangeArrowheads="1"/>
          </p:cNvPicPr>
          <p:nvPr/>
        </p:nvPicPr>
        <p:blipFill>
          <a:blip r:embed="rId3" cstate="print"/>
          <a:srcRect t="12122"/>
          <a:stretch>
            <a:fillRect/>
          </a:stretch>
        </p:blipFill>
        <p:spPr bwMode="auto">
          <a:xfrm>
            <a:off x="683568" y="188640"/>
            <a:ext cx="8964488" cy="726266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 rot="20432427">
            <a:off x="179512" y="764704"/>
            <a:ext cx="2236511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МАМА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467715">
            <a:off x="6835643" y="2496038"/>
            <a:ext cx="2236511" cy="81459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КОЛИ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Связь поколений - ПРАВОСЛАВНОЕ ВОСПИТАНИЕ - ПРАВОСЛАВНАЯ ЭТИКА - Каталог файлов - САЙТ ДЛЯ ВОСПИТАТЕЛЕЙ И РОДИТЕЛЕЙ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88640"/>
            <a:ext cx="6120680" cy="6480720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luckclub.ru/images/luckclub/2019/08/screenshot_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5444751"/>
      </p:ext>
    </p:extLst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img-fotki.yandex.ru/get/4809/58581001.2ea/0_f0235_9c12d7e4_ori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-16836"/>
            <a:ext cx="6953250" cy="6874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714133"/>
      </p:ext>
    </p:extLst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ВНИМАНИЕ КОНКУРС - Форум"/>
          <p:cNvPicPr>
            <a:picLocks noChangeAspect="1" noChangeArrowheads="1"/>
          </p:cNvPicPr>
          <p:nvPr/>
        </p:nvPicPr>
        <p:blipFill>
          <a:blip r:embed="rId2" cstate="print"/>
          <a:srcRect b="32150"/>
          <a:stretch>
            <a:fillRect/>
          </a:stretch>
        </p:blipFill>
        <p:spPr bwMode="auto">
          <a:xfrm>
            <a:off x="467544" y="1052736"/>
            <a:ext cx="7920880" cy="46531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futboland.com.ua/images/item/10267/10267spasibo-mam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0"/>
            <a:ext cx="8028384" cy="659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9028867"/>
      </p:ext>
    </p:extLst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Лена\Desktop\1371027616_fcb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36" y="0"/>
            <a:ext cx="10404648" cy="6858000"/>
          </a:xfrm>
          <a:prstGeom prst="rect">
            <a:avLst/>
          </a:prstGeom>
          <a:noFill/>
        </p:spPr>
      </p:pic>
      <p:sp useBgFill="1">
        <p:nvSpPr>
          <p:cNvPr id="10" name="TextBox 9"/>
          <p:cNvSpPr txBox="1"/>
          <p:nvPr/>
        </p:nvSpPr>
        <p:spPr>
          <a:xfrm>
            <a:off x="251520" y="6309320"/>
            <a:ext cx="8640960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Лена\Desktop\729486iv295fow9b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764704"/>
            <a:ext cx="9144000" cy="4491880"/>
          </a:xfrm>
          <a:prstGeom prst="rect">
            <a:avLst/>
          </a:prstGeom>
          <a:noFill/>
        </p:spPr>
      </p:pic>
      <p:pic>
        <p:nvPicPr>
          <p:cNvPr id="6" name="Picture 2" descr="C:\Users\Лена\Desktop\2a90acee5cc2d62d3a57a025070e13b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9184" y="759227"/>
            <a:ext cx="6048672" cy="659735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С 6-месяцами, Вэшечки!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3284984"/>
            <a:ext cx="3312368" cy="3096344"/>
          </a:xfrm>
          <a:prstGeom prst="rect">
            <a:avLst/>
          </a:prstGeom>
          <a:noFill/>
        </p:spPr>
      </p:pic>
      <p:pic>
        <p:nvPicPr>
          <p:cNvPr id="60420" name="Picture 4" descr="Анимированные рамочки. - 22 May 2013 - Blog - Defan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12576" y="-963488"/>
            <a:ext cx="10657184" cy="864096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259632" y="1844824"/>
            <a:ext cx="67687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Century Gothic" pitchFamily="34" charset="0"/>
              </a:rPr>
              <a:t>Спасибо за внимание!</a:t>
            </a:r>
            <a:endParaRPr lang="ru-RU" sz="4400" b="1" dirty="0">
              <a:solidFill>
                <a:srgbClr val="C00000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АНИМАЦИЯ РАМОЧЕК. Анимационые рамочки Просмотров: 414 Добавил: LuDaF - 24 May 2013 - Blog - Extrims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59735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43042" y="1785926"/>
            <a:ext cx="6429420" cy="313932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spc="50" dirty="0" smtClean="0">
                <a:ln w="11430">
                  <a:solidFill>
                    <a:srgbClr val="7030A0"/>
                  </a:solidFill>
                </a:ln>
                <a:solidFill>
                  <a:srgbClr val="FF66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«Пусть всегда будет мама!»</a:t>
            </a:r>
          </a:p>
          <a:p>
            <a:pPr algn="ctr"/>
            <a:r>
              <a:rPr lang="ru-RU" sz="6600" b="1" spc="50" dirty="0" smtClean="0">
                <a:ln w="11430">
                  <a:solidFill>
                    <a:srgbClr val="7030A0"/>
                  </a:solidFill>
                </a:ln>
                <a:solidFill>
                  <a:srgbClr val="FF66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Весенняя фоторамка своими руками для мамы, бабушки и любимой девушки в подарок С 8 марта &quot; АртГрафика - дизайнерский портал, гд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8460432" cy="5400600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l="20907"/>
          <a:stretch>
            <a:fillRect/>
          </a:stretch>
        </p:blipFill>
        <p:spPr bwMode="auto">
          <a:xfrm rot="20864821">
            <a:off x="4351469" y="1429613"/>
            <a:ext cx="4030506" cy="446168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259632" y="5733256"/>
            <a:ext cx="4392488" cy="769441"/>
          </a:xfrm>
          <a:prstGeom prst="rect">
            <a:avLst/>
          </a:prstGeom>
          <a:noFill/>
        </p:spPr>
        <p:txBody>
          <a:bodyPr wrap="square" rtlCol="0">
            <a:prstTxWarp prst="textWave1">
              <a:avLst/>
            </a:prstTxWarp>
            <a:spAutoFit/>
          </a:bodyPr>
          <a:lstStyle/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Black" pitchFamily="34" charset="0"/>
              </a:rPr>
              <a:t>МАМА ЛИЗЫ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108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4" name="Picture 6" descr="рамки для фото с цветам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2" descr="E:\фото мам 1\IMG_98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76672"/>
            <a:ext cx="7992888" cy="5832648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563888" y="1052736"/>
            <a:ext cx="42530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66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МАМА САШИ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66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Фоторамки - Каталог файлов - Работа с фото и виде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02840"/>
            <a:ext cx="9144000" cy="7560840"/>
          </a:xfrm>
          <a:prstGeom prst="rect">
            <a:avLst/>
          </a:prstGeom>
          <a:gradFill>
            <a:gsLst>
              <a:gs pos="0">
                <a:srgbClr val="8488C4"/>
              </a:gs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0800000" scaled="0"/>
          </a:gradFill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b="24858"/>
          <a:stretch>
            <a:fillRect/>
          </a:stretch>
        </p:blipFill>
        <p:spPr bwMode="auto">
          <a:xfrm>
            <a:off x="2483768" y="1196752"/>
            <a:ext cx="3960440" cy="38164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123728" y="6088559"/>
            <a:ext cx="462023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МАМА МАКСИМА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Цветочные рамочки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237312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1412776"/>
            <a:ext cx="4968552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softEdge rad="1270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758243" y="5934670"/>
            <a:ext cx="5929958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2BE985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МАМА РУСЛАНА К.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2BE985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6 марта - Составление личного гороскопа!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2" descr="E:\фото мам 1\CCI02032015_0002.jpg"/>
          <p:cNvPicPr>
            <a:picLocks noChangeAspect="1" noChangeArrowheads="1"/>
          </p:cNvPicPr>
          <p:nvPr/>
        </p:nvPicPr>
        <p:blipFill>
          <a:blip r:embed="rId3" cstate="print"/>
          <a:srcRect l="7488" t="1050" r="14636" b="62201"/>
          <a:stretch>
            <a:fillRect/>
          </a:stretch>
        </p:blipFill>
        <p:spPr bwMode="auto">
          <a:xfrm>
            <a:off x="1979712" y="1556792"/>
            <a:ext cx="5112568" cy="36004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979712" y="5877272"/>
            <a:ext cx="6088654" cy="76470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МАМА РУСЛАНА И.</a:t>
            </a:r>
            <a:endParaRPr lang="ru-RU" sz="54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Поиск По Сайту &quot; Плагины фотошоп - Уроки, плагины, кисти, стили, градиенты, шрифты, клипарт для фотошопа!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607771">
            <a:off x="2029595" y="467872"/>
            <a:ext cx="4446895" cy="3526565"/>
          </a:xfrm>
          <a:prstGeom prst="rect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 rot="20520672">
            <a:off x="3645320" y="3796602"/>
            <a:ext cx="34563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66"/>
                </a:solidFill>
                <a:effectLst/>
              </a:rPr>
              <a:t>МАМА АРСЕНА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66"/>
              </a:solidFill>
              <a:effectLst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</TotalTime>
  <Words>50</Words>
  <Application>Microsoft Office PowerPoint</Application>
  <PresentationFormat>Экран (4:3)</PresentationFormat>
  <Paragraphs>19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0" baseType="lpstr">
      <vt:lpstr>Arial</vt:lpstr>
      <vt:lpstr>Arial Black</vt:lpstr>
      <vt:lpstr>Calibri</vt:lpstr>
      <vt:lpstr>Century Gothic</vt:lpstr>
      <vt:lpstr>Monotype Corsiva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Лена</dc:creator>
  <cp:lastModifiedBy>Лена</cp:lastModifiedBy>
  <cp:revision>41</cp:revision>
  <dcterms:created xsi:type="dcterms:W3CDTF">2015-03-02T17:16:47Z</dcterms:created>
  <dcterms:modified xsi:type="dcterms:W3CDTF">2019-11-06T19:50:24Z</dcterms:modified>
</cp:coreProperties>
</file>