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7D7B61-857B-44EA-8497-04FBD0273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0413479-3AFA-4C1C-9F60-C64ABD4F8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ECD4E2-5FCB-4460-8459-D5186EDD7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6BC642-17D4-4676-B008-6FEDFC9BA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C6B733-AFC7-45A6-B327-8417D49D0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1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207B5-E31F-4342-A0E4-545E5517E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A2D33E-BC11-4865-AE70-D9CF62F62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113C91-D4D7-4EDF-A817-010919782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359BB3-7FC6-4264-A0A9-261EFFAD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B32C04-4E2E-4317-8456-FC9AB76E7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08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5F6D40C-F04A-4B30-AE62-22DCCE4BF4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85C2BD6-F24D-41D5-AE56-7EA6716D40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C4A9AE-248F-4CC3-B179-99774AD71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E4687E-B8EF-40A4-A4B5-850BACBE4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B74674-812A-47C2-BCD7-B19BEE046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678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F9B22-8E3F-49D3-8340-11E87F6CC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E4C6BA-F37F-44A3-A2F0-845148C68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03580D-FE26-43DB-9247-96B3C40E7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3C129C-88EC-404B-A4D7-126784D3A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7EA192-7C45-434F-AF39-8C0015FCF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6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EE566-0938-404F-AACB-D30A7F3D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7514B8-F69E-4DCB-BA8F-650C3692F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679687-B3B4-42EC-9BA5-B2DEEC5B6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4FFC34-5B3A-4250-ACE7-0CA4FBAED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735F85-F609-4427-973B-1C16E968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2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D96E26-8394-4291-AF70-2CF727806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4CA5A0-E675-4CA9-AA90-B73F359ADD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FCAF2F-BFC8-4E38-A94E-29D70BF5E8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69F330-BE91-4B62-A962-7555EF4AF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720198-F7E9-4705-8A09-71BE9329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BD731B-CC7C-4A44-8786-7EE60EEC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46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4F867-F0A6-4AEC-A7C7-F0E7755FA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CBF605-F134-44CE-94A8-D3B524A2D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E75B8CE-CE78-42B6-AA4F-5FD4872B6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A7EB0D9-B058-49EA-8608-5EEE24B93A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665F30A-9EEC-41BE-94D3-5FC58138A5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3EAEEE-2697-4797-92C0-A26696A82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F4A7312-8333-4D99-887E-09F786471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1D3E616-2183-4B28-BD60-790DF91B2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7A3BB-5728-4E22-96D1-7663FF3B1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5CC641-358C-4161-B5D4-B7C060685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FF11C44-AA75-4EF6-8E1B-86DBE0EC4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8C00890-7A7C-40DA-A45E-A8FE3986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05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1CC19C0-FE10-4B48-A6ED-39ACF54E6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374982F-0E8E-402F-84B5-508AFA1E3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D143F79-1E81-4980-A022-006646D9A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8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3D297A-9096-4ABC-87D0-6DDC63B8B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A8F885-54B8-4333-9AA9-D8BAAFEEC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333731-58DE-44D8-913C-8DD3C18D44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59F12B-1C07-41C6-B8AB-430DC778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8874A7-2EAC-449E-8224-AEE9A33F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6BA336-56AD-473B-8923-D6EA832F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5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22E5A-8F04-43D5-91F8-403D0D05A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A0E6F36-90A2-488A-8509-18B454C8A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8E39E1-814E-463C-A845-B8C485C97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455116-54B4-4A5F-A92B-6D4E2309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A45DA2-E3AD-4C91-942F-4F4399A8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B2920A-F316-4223-A176-FDD1E4D7D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29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1C3D3-8BF0-4BAB-A06C-3A1959422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DDF382-4B2F-4586-B85B-08445EB59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48C042-A3C4-446F-A88B-C8E4B6758E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B7D45-2E98-4FF0-AD8A-7D17C458FF8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F65AB0-E4BE-4692-8ED0-8D62FD7A88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DDE028-35FD-476C-8239-73A5C6CB1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1AA7A-875E-48B6-A519-272CC9EF3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84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1462C0-414A-4CF0-9434-165A42A60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8792"/>
            <a:ext cx="9144000" cy="592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03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7E4934-226F-4868-8FEC-75212AA96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81" y="355861"/>
            <a:ext cx="9895002" cy="614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36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EA62F8-8598-4A74-BB6F-4482DBFA3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3" y="452487"/>
            <a:ext cx="10369484" cy="604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83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CCD738-4444-4C43-82C4-4D98F5C52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90" y="443060"/>
            <a:ext cx="9869864" cy="597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1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EBB44A-5FA9-43CA-9D65-FEDB69A8B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14" y="565608"/>
            <a:ext cx="10171522" cy="57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70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1F0179-8ABE-47F4-BC11-4B09544FB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14" y="395926"/>
            <a:ext cx="9964132" cy="599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80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207926-80CB-4543-8D0A-36A7C0261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07" y="254524"/>
            <a:ext cx="10001839" cy="618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9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E5D405-75B2-4D1A-8F59-6AD623798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39" y="424206"/>
            <a:ext cx="10180949" cy="587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24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849342-AE60-44E0-9952-9C28EEBC4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29" y="612742"/>
            <a:ext cx="10303497" cy="565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8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E22C9A-11AE-429D-ADAB-F754450B1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99" y="263950"/>
            <a:ext cx="10586300" cy="606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21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B01EAE-0666-42D7-BEDD-542CE1211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85" y="433632"/>
            <a:ext cx="9954705" cy="607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6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13F4DD-7CDC-4E70-81E9-5E0582453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461" y="358219"/>
            <a:ext cx="9954704" cy="585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82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94A84D-3510-447A-9934-52CA3E068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24" y="414779"/>
            <a:ext cx="9681328" cy="591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91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65B6AD-F40C-40DE-A216-BB4676B8D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56" y="348792"/>
            <a:ext cx="10426045" cy="634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7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F6874B-542C-4ED8-B826-0EBB02248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68" y="245097"/>
            <a:ext cx="10209229" cy="61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14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A73D2B-3B06-420B-8A44-4C70EEFA2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93" y="348792"/>
            <a:ext cx="10369483" cy="602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71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B4FC05-7D76-428B-AF7E-90020AFEE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66" y="348792"/>
            <a:ext cx="10341204" cy="614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01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858EFA-643A-4D39-B43D-2908B18C5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83" y="207390"/>
            <a:ext cx="10162094" cy="630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30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2E77D0-56C1-473B-B357-85E50003A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11" y="386499"/>
            <a:ext cx="10199801" cy="608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78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1E26DC-EA13-469C-A25A-5CD6BEB6B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16" y="358219"/>
            <a:ext cx="10190376" cy="616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14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2022-04-10T12:20:32Z</dcterms:created>
  <dcterms:modified xsi:type="dcterms:W3CDTF">2022-04-10T12:31:08Z</dcterms:modified>
</cp:coreProperties>
</file>