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9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5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3084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3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4710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97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34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24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329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2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7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2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4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1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32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0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6E00B-8325-4813-B072-316CE77954E0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C2B8033-B376-4017-862A-58178E3A5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2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3120" y="124691"/>
            <a:ext cx="9548802" cy="17155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Элективный курс: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«Почему комары жужжат и кусаются?»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09903" y="5036024"/>
            <a:ext cx="3160423" cy="154488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Составитель: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Видяйкина </a:t>
            </a:r>
            <a:r>
              <a:rPr lang="ru-RU" dirty="0">
                <a:solidFill>
                  <a:schemeClr val="tx1"/>
                </a:solidFill>
              </a:rPr>
              <a:t>Н.С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биологии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«СОШ №198»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537" y="2190980"/>
            <a:ext cx="6568007" cy="438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8" y="222327"/>
            <a:ext cx="6636329" cy="5363218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accent4">
                    <a:lumMod val="75000"/>
                  </a:schemeClr>
                </a:solidFill>
              </a:rPr>
              <a:t>Основные цели элективного курса: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углубить, расширить и систематизировать базовые знания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о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</a:rPr>
              <a:t>кровососущих комарах и акустике; овладеть умениями проведения экспериментальных исследований для изучения акустических характеристик имаго комаров р. </a:t>
            </a:r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Anopheles.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855" y="3450862"/>
            <a:ext cx="4779561" cy="32441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437" y="8227"/>
            <a:ext cx="4996214" cy="334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6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КУРСА: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1454727"/>
            <a:ext cx="9994467" cy="4890655"/>
          </a:xfrm>
        </p:spPr>
        <p:txBody>
          <a:bodyPr/>
          <a:lstStyle/>
          <a:p>
            <a:r>
              <a:rPr lang="ru-RU" sz="2000" b="1" dirty="0"/>
              <a:t>1.	</a:t>
            </a:r>
            <a:r>
              <a:rPr lang="ru-RU" sz="2000" b="1" dirty="0" smtClean="0"/>
              <a:t>Познакомиться с </a:t>
            </a:r>
            <a:r>
              <a:rPr lang="ru-RU" sz="2000" b="1" dirty="0"/>
              <a:t>общими терминами акустики: звук, частота звука, сила звука, обертоны (гармоники), единицы измерения силы звука (</a:t>
            </a:r>
            <a:r>
              <a:rPr lang="ru-RU" sz="2000" b="1" dirty="0" err="1"/>
              <a:t>Дб</a:t>
            </a:r>
            <a:r>
              <a:rPr lang="ru-RU" sz="2000" b="1" dirty="0"/>
              <a:t>), частота звука (Гц); изучить жизненный цикл малярийного комара, отличительные признаки самки от самца.</a:t>
            </a:r>
          </a:p>
          <a:p>
            <a:r>
              <a:rPr lang="ru-RU" sz="2000" b="1" dirty="0"/>
              <a:t>2.	Изучить заболевания, которые переносят малярийные комары и их опасность; значимость изучения акустических характеристик малярийных комаров.</a:t>
            </a:r>
          </a:p>
          <a:p>
            <a:r>
              <a:rPr lang="ru-RU" sz="2000" b="1" dirty="0"/>
              <a:t>3.	Продолжить формирование исследовательских умений при снятии акустических характеристик малярийных комаров.</a:t>
            </a:r>
          </a:p>
          <a:p>
            <a:r>
              <a:rPr lang="ru-RU" sz="2000" b="1" dirty="0"/>
              <a:t>4.	Продолжить формировать научный интерес к биологическим наука, которые помогут осознанно выбрать свою будущую и профессиональную деятельность.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1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15" y="664298"/>
            <a:ext cx="6513175" cy="543170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Программа данного элективного курса предназначена для обучающихся в старшей школе, интересующихся исследовательской деятельностью, а также одаренных учащихся, и направлена на формирование </a:t>
            </a:r>
            <a:r>
              <a:rPr lang="ru-RU" sz="2400" dirty="0" err="1" smtClean="0"/>
              <a:t>оргдеятельностных</a:t>
            </a:r>
            <a:r>
              <a:rPr lang="ru-RU" sz="2400" dirty="0" smtClean="0"/>
              <a:t> качеств учащихся - способность осознания целей учебно-исследовательской деятельности, умения поставить цель и организовать ее достижение, а также креативных (творческих) качеств - вдохновленность; коммуникативных качеств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899" y="850179"/>
            <a:ext cx="4239036" cy="379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1698" y="249382"/>
            <a:ext cx="7427574" cy="16734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чего нужно изучать акустические характеристики комаров?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261698" y="1922793"/>
            <a:ext cx="9012305" cy="4713534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Акустические особенности насекомых имеют важнейшее значение при размножении. Неослабевающий интерес к звуковой коммуникации комаров объясняется, как желанием понять наиболее сложные формы их жизнедеятельности, так и необходимостью управлять поведением и контролировать численность переносчиков опасных инфекционных заболеваний.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В России тоже обитают малярийные комары. Но они не являются переносчиками малярии благодаря тому, что на большей части территории страны водоемы промерзают зимой. Но в силу наличия глобального потепления, личинки комаров-носителей возбудителя перестанут погибать, и малярия распространится еще шире. Томская область обладает большой площадью болот, где в значительных количествах развиваются личинки комаров, а значит, мы находимся в зоне риска распространения этой болезни.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897" y="4374572"/>
            <a:ext cx="2884557" cy="226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62" y="304800"/>
            <a:ext cx="8596668" cy="1534866"/>
          </a:xfrm>
        </p:spPr>
        <p:txBody>
          <a:bodyPr/>
          <a:lstStyle/>
          <a:p>
            <a:r>
              <a:rPr lang="ru-RU" dirty="0" smtClean="0"/>
              <a:t>Какие умения приобретёшь во время курса?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862" y="2119746"/>
            <a:ext cx="9034701" cy="3962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Использовать </a:t>
            </a:r>
            <a:r>
              <a:rPr lang="ru-RU" sz="2800" dirty="0">
                <a:solidFill>
                  <a:schemeClr val="tx1"/>
                </a:solidFill>
              </a:rPr>
              <a:t>приобретённые знания и умения в практической деятельности при снятии акустических характеристик малярийных комаров (подготовка насекомого к снятию частотных характеристик, работа с оборудованием для записи акустических характеристик и обработка их с помощью специального программного обеспечения)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544" y="0"/>
            <a:ext cx="3589456" cy="283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279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Элективный курс: «Почему комары жужжат и кусаются?»</vt:lpstr>
      <vt:lpstr>Основные цели элективного курса: углубить, расширить и систематизировать базовые знания о кровососущих комарах и акустике; овладеть умениями проведения экспериментальных исследований для изучения акустических характеристик имаго комаров р. Anopheles.</vt:lpstr>
      <vt:lpstr>ЗАДАЧИ КУРСА:</vt:lpstr>
      <vt:lpstr>Презентация PowerPoint</vt:lpstr>
      <vt:lpstr>Для чего нужно изучать акустические характеристики комаров?</vt:lpstr>
      <vt:lpstr>Какие умения приобретёшь во время курса?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Элективный курс: «В мире кровососущих комаров</dc:title>
  <dc:creator>Компьютер</dc:creator>
  <cp:lastModifiedBy>Учетная запись Майкрософт</cp:lastModifiedBy>
  <cp:revision>5</cp:revision>
  <dcterms:created xsi:type="dcterms:W3CDTF">2020-03-30T12:08:55Z</dcterms:created>
  <dcterms:modified xsi:type="dcterms:W3CDTF">2022-11-01T09:29:26Z</dcterms:modified>
</cp:coreProperties>
</file>