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330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08.07.2019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08.07.2019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08.07.2019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08.07.2019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08.07.2019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08.07.2019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7" Type="http://schemas.openxmlformats.org/officeDocument/2006/relationships/image" Target="../media/image12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12 Мая 2011 - Блог - САЙТ ДЛЯ ВОСПИТАТЕЛЕЙ И РОДИТЕЛЕЙ"/>
          <p:cNvPicPr>
            <a:picLocks noChangeAspect="1" noChangeArrowheads="1"/>
          </p:cNvPicPr>
          <p:nvPr/>
        </p:nvPicPr>
        <p:blipFill>
          <a:blip r:embed="rId2" cstate="print"/>
          <a:srcRect l="5528" r="12930" b="4996"/>
          <a:stretch>
            <a:fillRect/>
          </a:stretch>
        </p:blipFill>
        <p:spPr bwMode="auto">
          <a:xfrm>
            <a:off x="6193736" y="2465512"/>
            <a:ext cx="2950264" cy="439248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4"/>
            <a:ext cx="8062664" cy="4032447"/>
          </a:xfrm>
        </p:spPr>
        <p:txBody>
          <a:bodyPr>
            <a:prstTxWarp prst="textSlantUp">
              <a:avLst/>
            </a:prstTxWarp>
            <a:normAutofit/>
            <a:scene3d>
              <a:camera prst="perspectiveContrastingLeftFacing"/>
              <a:lightRig rig="threePt" dir="t"/>
            </a:scene3d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  <a:latin typeface="Segoe Script" pitchFamily="34" charset="0"/>
                <a:cs typeface="Microsoft Tai Le" pitchFamily="34" charset="0"/>
              </a:rPr>
              <a:t>«ПУТЕШЕСТВИЕ В страну СКАЗОК»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  <a:latin typeface="Segoe Script" pitchFamily="34" charset="0"/>
              <a:cs typeface="Microsoft Tai Le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4941168"/>
            <a:ext cx="9144000" cy="1916832"/>
          </a:xfrm>
        </p:spPr>
        <p:txBody>
          <a:bodyPr>
            <a:normAutofit fontScale="85000" lnSpcReduction="10000"/>
          </a:bodyPr>
          <a:lstStyle/>
          <a:p>
            <a:r>
              <a:rPr lang="en-US" b="1" i="1" dirty="0" err="1" smtClean="0">
                <a:ln>
                  <a:solidFill>
                    <a:srgbClr val="7030A0"/>
                  </a:solidFill>
                </a:ln>
              </a:rPr>
              <a:t>Совместная</a:t>
            </a:r>
            <a:r>
              <a:rPr lang="en-US" b="1" i="1" dirty="0" smtClean="0">
                <a:ln>
                  <a:solidFill>
                    <a:srgbClr val="7030A0"/>
                  </a:solidFill>
                </a:ln>
              </a:rPr>
              <a:t> </a:t>
            </a:r>
            <a:r>
              <a:rPr lang="en-US" b="1" i="1" dirty="0" err="1" smtClean="0">
                <a:ln>
                  <a:solidFill>
                    <a:srgbClr val="7030A0"/>
                  </a:solidFill>
                </a:ln>
              </a:rPr>
              <a:t>деятельность</a:t>
            </a:r>
            <a:r>
              <a:rPr lang="en-US" b="1" i="1" dirty="0" smtClean="0">
                <a:ln>
                  <a:solidFill>
                    <a:srgbClr val="7030A0"/>
                  </a:solidFill>
                </a:ln>
              </a:rPr>
              <a:t> </a:t>
            </a:r>
            <a:r>
              <a:rPr lang="en-US" b="1" i="1" dirty="0" err="1" smtClean="0">
                <a:ln>
                  <a:solidFill>
                    <a:srgbClr val="7030A0"/>
                  </a:solidFill>
                </a:ln>
              </a:rPr>
              <a:t>воспитателя</a:t>
            </a:r>
            <a:r>
              <a:rPr lang="en-US" b="1" i="1" dirty="0" smtClean="0">
                <a:ln>
                  <a:solidFill>
                    <a:srgbClr val="7030A0"/>
                  </a:solidFill>
                </a:ln>
              </a:rPr>
              <a:t> с </a:t>
            </a:r>
            <a:r>
              <a:rPr lang="en-US" b="1" i="1" dirty="0" err="1" smtClean="0">
                <a:ln>
                  <a:solidFill>
                    <a:srgbClr val="7030A0"/>
                  </a:solidFill>
                </a:ln>
              </a:rPr>
              <a:t>детьми</a:t>
            </a:r>
            <a:r>
              <a:rPr lang="en-US" b="1" i="1" dirty="0" smtClean="0">
                <a:ln>
                  <a:solidFill>
                    <a:srgbClr val="7030A0"/>
                  </a:solidFill>
                </a:ln>
              </a:rPr>
              <a:t> </a:t>
            </a:r>
            <a:r>
              <a:rPr lang="en-US" b="1" i="1" dirty="0" err="1" smtClean="0">
                <a:ln>
                  <a:solidFill>
                    <a:srgbClr val="7030A0"/>
                  </a:solidFill>
                </a:ln>
              </a:rPr>
              <a:t>старшего</a:t>
            </a:r>
            <a:r>
              <a:rPr lang="en-US" b="1" i="1" dirty="0" smtClean="0">
                <a:ln>
                  <a:solidFill>
                    <a:srgbClr val="7030A0"/>
                  </a:solidFill>
                </a:ln>
              </a:rPr>
              <a:t> </a:t>
            </a:r>
            <a:r>
              <a:rPr lang="en-US" b="1" i="1" dirty="0" err="1" smtClean="0">
                <a:ln>
                  <a:solidFill>
                    <a:srgbClr val="7030A0"/>
                  </a:solidFill>
                </a:ln>
              </a:rPr>
              <a:t>дошкольного</a:t>
            </a:r>
            <a:r>
              <a:rPr lang="en-US" b="1" i="1" dirty="0" smtClean="0">
                <a:ln>
                  <a:solidFill>
                    <a:srgbClr val="7030A0"/>
                  </a:solidFill>
                </a:ln>
              </a:rPr>
              <a:t> </a:t>
            </a:r>
            <a:r>
              <a:rPr lang="en-US" b="1" i="1" dirty="0" err="1" smtClean="0">
                <a:ln>
                  <a:solidFill>
                    <a:srgbClr val="7030A0"/>
                  </a:solidFill>
                </a:ln>
              </a:rPr>
              <a:t>возраста</a:t>
            </a:r>
            <a:r>
              <a:rPr lang="en-US" b="1" i="1" dirty="0" smtClean="0">
                <a:ln>
                  <a:solidFill>
                    <a:srgbClr val="7030A0"/>
                  </a:solidFill>
                </a:ln>
              </a:rPr>
              <a:t> </a:t>
            </a:r>
            <a:r>
              <a:rPr lang="ru-RU" b="1" i="1" dirty="0" smtClean="0">
                <a:ln>
                  <a:solidFill>
                    <a:srgbClr val="7030A0"/>
                  </a:solidFill>
                </a:ln>
              </a:rPr>
              <a:t>по </a:t>
            </a:r>
            <a:r>
              <a:rPr lang="ru-RU" b="1" i="1" dirty="0" err="1" smtClean="0">
                <a:ln>
                  <a:solidFill>
                    <a:srgbClr val="7030A0"/>
                  </a:solidFill>
                </a:ln>
              </a:rPr>
              <a:t>чхл</a:t>
            </a:r>
            <a:endParaRPr lang="ru-RU" b="1" i="1" dirty="0" smtClean="0">
              <a:ln>
                <a:solidFill>
                  <a:srgbClr val="7030A0"/>
                </a:solidFill>
              </a:ln>
            </a:endParaRPr>
          </a:p>
          <a:p>
            <a:r>
              <a:rPr lang="ru-RU" b="1" i="1" dirty="0" smtClean="0">
                <a:ln>
                  <a:solidFill>
                    <a:srgbClr val="7030A0"/>
                  </a:solidFill>
                </a:ln>
              </a:rPr>
              <a:t>Воспитатель </a:t>
            </a:r>
            <a:r>
              <a:rPr lang="ru-RU" b="1" i="1" dirty="0" smtClean="0">
                <a:ln>
                  <a:solidFill>
                    <a:srgbClr val="7030A0"/>
                  </a:solidFill>
                </a:ln>
              </a:rPr>
              <a:t>МАДОУ№ </a:t>
            </a:r>
            <a:r>
              <a:rPr lang="ru-RU" b="1" i="1" dirty="0" smtClean="0">
                <a:ln>
                  <a:solidFill>
                    <a:srgbClr val="7030A0"/>
                  </a:solidFill>
                </a:ln>
              </a:rPr>
              <a:t>3 муниципального образования г. Горячий Ключ ОРЛОВА Нина Михайловна</a:t>
            </a:r>
            <a:endParaRPr lang="ru-RU" dirty="0">
              <a:ln>
                <a:solidFill>
                  <a:srgbClr val="7030A0"/>
                </a:solidFill>
              </a:ln>
            </a:endParaRPr>
          </a:p>
        </p:txBody>
      </p:sp>
      <p:sp>
        <p:nvSpPr>
          <p:cNvPr id="1031" name="AutoShape 7" descr="Скачать Метелики картинки для детей 4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3" name="Picture 9" descr="Скачать Метелики картинки для детей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60648"/>
            <a:ext cx="1844824" cy="1844824"/>
          </a:xfrm>
          <a:prstGeom prst="rect">
            <a:avLst/>
          </a:prstGeom>
          <a:noFill/>
        </p:spPr>
      </p:pic>
      <p:pic>
        <p:nvPicPr>
          <p:cNvPr id="1035" name="Picture 11" descr="Веселые картинки для детей. . Обои для рабочего стола с персонажами мультфильмов и детских книг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896" y="3645024"/>
            <a:ext cx="1440160" cy="14401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C:\Users\User\Desktop\чхл\63243731_1282881075_04.png"/>
          <p:cNvPicPr>
            <a:picLocks noChangeAspect="1" noChangeArrowheads="1"/>
          </p:cNvPicPr>
          <p:nvPr/>
        </p:nvPicPr>
        <p:blipFill>
          <a:blip r:embed="rId2" cstate="print"/>
          <a:srcRect l="16447" t="4610" r="17129" b="4962"/>
          <a:stretch>
            <a:fillRect/>
          </a:stretch>
        </p:blipFill>
        <p:spPr bwMode="auto">
          <a:xfrm>
            <a:off x="5004048" y="0"/>
            <a:ext cx="4139952" cy="6050988"/>
          </a:xfrm>
          <a:prstGeom prst="rect">
            <a:avLst/>
          </a:prstGeom>
          <a:noFill/>
        </p:spPr>
      </p:pic>
      <p:pic>
        <p:nvPicPr>
          <p:cNvPr id="1033" name="Picture 9" descr="App Store Посылка (Parcel) - для тех, кто часто пользуется услугами почтовых служб - Проект AppStudio"/>
          <p:cNvPicPr>
            <a:picLocks noChangeAspect="1" noChangeArrowheads="1"/>
          </p:cNvPicPr>
          <p:nvPr/>
        </p:nvPicPr>
        <p:blipFill>
          <a:blip r:embed="rId3" cstate="print"/>
          <a:srcRect l="6634" t="10492" r="3297" b="12727"/>
          <a:stretch>
            <a:fillRect/>
          </a:stretch>
        </p:blipFill>
        <p:spPr bwMode="auto">
          <a:xfrm>
            <a:off x="323528" y="2492896"/>
            <a:ext cx="4392488" cy="374441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2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Сказка Колобок презентаци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3212976"/>
            <a:ext cx="2301894" cy="2160239"/>
          </a:xfrm>
          <a:prstGeom prst="rect">
            <a:avLst/>
          </a:prstGeom>
          <a:noFill/>
        </p:spPr>
      </p:pic>
      <p:pic>
        <p:nvPicPr>
          <p:cNvPr id="17410" name="Picture 2" descr="Веселые картинки для детей. . Обои для рабочего стола с персонажами мультфильмов и детских книг"/>
          <p:cNvPicPr>
            <a:picLocks noChangeAspect="1" noChangeArrowheads="1"/>
          </p:cNvPicPr>
          <p:nvPr/>
        </p:nvPicPr>
        <p:blipFill>
          <a:blip r:embed="rId4" cstate="print"/>
          <a:srcRect l="7329" t="7702" b="5064"/>
          <a:stretch>
            <a:fillRect/>
          </a:stretch>
        </p:blipFill>
        <p:spPr bwMode="auto">
          <a:xfrm>
            <a:off x="5580112" y="188640"/>
            <a:ext cx="2258570" cy="2376264"/>
          </a:xfrm>
          <a:prstGeom prst="rect">
            <a:avLst/>
          </a:prstGeom>
          <a:noFill/>
        </p:spPr>
      </p:pic>
      <p:pic>
        <p:nvPicPr>
          <p:cNvPr id="17414" name="Picture 6" descr="Колыбельная сказка про лису слушать онлайн бесплатно"/>
          <p:cNvPicPr>
            <a:picLocks noChangeAspect="1" noChangeArrowheads="1"/>
          </p:cNvPicPr>
          <p:nvPr/>
        </p:nvPicPr>
        <p:blipFill>
          <a:blip r:embed="rId5" cstate="print"/>
          <a:srcRect t="1597"/>
          <a:stretch>
            <a:fillRect/>
          </a:stretch>
        </p:blipFill>
        <p:spPr bwMode="auto">
          <a:xfrm>
            <a:off x="5436097" y="2829479"/>
            <a:ext cx="3707903" cy="4028521"/>
          </a:xfrm>
          <a:prstGeom prst="rect">
            <a:avLst/>
          </a:prstGeom>
          <a:noFill/>
        </p:spPr>
      </p:pic>
      <p:pic>
        <p:nvPicPr>
          <p:cNvPr id="17416" name="Picture 8" descr="Школа молодой мамы - развитие ребенка, стихи, поделки, масте…"/>
          <p:cNvPicPr>
            <a:picLocks noChangeAspect="1" noChangeArrowheads="1"/>
          </p:cNvPicPr>
          <p:nvPr/>
        </p:nvPicPr>
        <p:blipFill>
          <a:blip r:embed="rId6" cstate="print"/>
          <a:srcRect l="18920" r="20030"/>
          <a:stretch>
            <a:fillRect/>
          </a:stretch>
        </p:blipFill>
        <p:spPr bwMode="auto">
          <a:xfrm>
            <a:off x="1475656" y="188640"/>
            <a:ext cx="2555776" cy="3456384"/>
          </a:xfrm>
          <a:prstGeom prst="rect">
            <a:avLst/>
          </a:prstGeom>
          <a:noFill/>
        </p:spPr>
      </p:pic>
      <p:pic>
        <p:nvPicPr>
          <p:cNvPr id="17418" name="Picture 10" descr="БЕЛОСНЕЖКА, ГНОМЫ, МЕДВЕЖАТА. ЦВЕТНЫЕ РИСОВАННЫЕ КЛИПАРТЫ ДЛЯ ФОТОШОПА.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3573016"/>
            <a:ext cx="3491880" cy="32849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2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8" name="Picture 14" descr="Заюшкина избушка, сказка заюшкина избушка скачать бесплатно, иллюстраци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0"/>
            <a:ext cx="3851920" cy="371475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400" name="AutoShape 16" descr="СКАЗКИ - Блог - САЙТ ДЛЯ ВОСПИТАТЕЛЕЙ И РОДИТЕЛЕЙ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402" name="Picture 18" descr="СКАЗКИ - Блог - САЙТ ДЛЯ ВОСПИТАТЕЛЕЙ И РОДИТЕЛЕЙ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13772" y="3068961"/>
            <a:ext cx="5130228" cy="378904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404" name="Picture 20" descr="9 Января 2012 - Блог - САЙТ ДЛЯ ВОСПИТАТЕЛЕЙ И РОДИТЕЛЕЙ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1" y="0"/>
            <a:ext cx="5417821" cy="3429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406" name="Picture 22" descr="Блог / Публикации ricaltivilript / Издательская группа &quot;Контэнт&quot;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3356992"/>
            <a:ext cx="4286250" cy="350100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16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2000"/>
                                        <p:tgtEl>
                                          <p:spTgt spid="16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2000"/>
                                        <p:tgtEl>
                                          <p:spTgt spid="16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2000"/>
                                        <p:tgtEl>
                                          <p:spTgt spid="16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Сказка Красная шапочка-Наши Дети"/>
          <p:cNvPicPr>
            <a:picLocks noChangeAspect="1" noChangeArrowheads="1"/>
          </p:cNvPicPr>
          <p:nvPr/>
        </p:nvPicPr>
        <p:blipFill>
          <a:blip r:embed="rId3" cstate="print"/>
          <a:srcRect t="4910" r="9554" b="5326"/>
          <a:stretch>
            <a:fillRect/>
          </a:stretch>
        </p:blipFill>
        <p:spPr bwMode="auto">
          <a:xfrm>
            <a:off x="4499992" y="1196752"/>
            <a:ext cx="4644008" cy="5661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36" name="Picture 4" descr="FunWood - веселые деревяшки. . Интернет-магазин деревянных игрушек в Самаре. . Спецпредложения"/>
          <p:cNvPicPr>
            <a:picLocks noChangeAspect="1" noChangeArrowheads="1"/>
          </p:cNvPicPr>
          <p:nvPr/>
        </p:nvPicPr>
        <p:blipFill>
          <a:blip r:embed="rId4" cstate="print"/>
          <a:srcRect r="6623" b="8018"/>
          <a:stretch>
            <a:fillRect/>
          </a:stretch>
        </p:blipFill>
        <p:spPr bwMode="auto">
          <a:xfrm>
            <a:off x="0" y="260648"/>
            <a:ext cx="5076056" cy="41764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C:\Users\User\Desktop\чхл\63243731_1282881075_04.png"/>
          <p:cNvPicPr>
            <a:picLocks noChangeAspect="1" noChangeArrowheads="1"/>
          </p:cNvPicPr>
          <p:nvPr/>
        </p:nvPicPr>
        <p:blipFill>
          <a:blip r:embed="rId2" cstate="print"/>
          <a:srcRect l="16447" t="4610" r="17129" b="4962"/>
          <a:stretch>
            <a:fillRect/>
          </a:stretch>
        </p:blipFill>
        <p:spPr bwMode="auto">
          <a:xfrm>
            <a:off x="2339752" y="0"/>
            <a:ext cx="54006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29</Words>
  <Application>Microsoft Office PowerPoint</Application>
  <PresentationFormat>Экран (4:3)</PresentationFormat>
  <Paragraphs>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«ПУТЕШЕСТВИЕ В страну СКАЗОК»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21</cp:revision>
  <dcterms:created xsi:type="dcterms:W3CDTF">2015-03-26T17:38:08Z</dcterms:created>
  <dcterms:modified xsi:type="dcterms:W3CDTF">2019-07-08T09:31:13Z</dcterms:modified>
</cp:coreProperties>
</file>