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429264"/>
            <a:ext cx="8643998" cy="857256"/>
          </a:xfrm>
        </p:spPr>
        <p:txBody>
          <a:bodyPr>
            <a:normAutofit/>
          </a:bodyPr>
          <a:lstStyle/>
          <a:p>
            <a:r>
              <a:rPr lang="ru-RU" b="1" kern="0" dirty="0" smtClean="0">
                <a:solidFill>
                  <a:srgbClr val="00B050"/>
                </a:solidFill>
                <a:latin typeface="Arial"/>
              </a:rPr>
              <a:t>Урок </a:t>
            </a:r>
            <a:r>
              <a:rPr lang="ru-RU" b="1" kern="0" dirty="0" smtClean="0">
                <a:solidFill>
                  <a:srgbClr val="00B050"/>
                </a:solidFill>
                <a:latin typeface="Arial"/>
              </a:rPr>
              <a:t>литературного чтения во </a:t>
            </a:r>
            <a:r>
              <a:rPr lang="ru-RU" b="1" kern="0" dirty="0" smtClean="0">
                <a:solidFill>
                  <a:srgbClr val="00B050"/>
                </a:solidFill>
                <a:latin typeface="Arial"/>
              </a:rPr>
              <a:t>2 классе</a:t>
            </a:r>
          </a:p>
          <a:p>
            <a:endParaRPr lang="ru-RU" dirty="0"/>
          </a:p>
        </p:txBody>
      </p:sp>
      <p:pic>
        <p:nvPicPr>
          <p:cNvPr id="3073" name="Picture 1" descr="C:\Users\Especial357\Desktop\60091124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57884" cy="521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14445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857364"/>
            <a:ext cx="8143932" cy="378143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00B050"/>
                </a:solidFill>
              </a:rPr>
              <a:t>Учебник с. 86-87, выучить наизусть отрывок ( или до слов «Там королевич мимоходом…», или с этих  слов и до конца).</a:t>
            </a:r>
          </a:p>
          <a:p>
            <a:pPr algn="l"/>
            <a:r>
              <a:rPr lang="ru-RU" sz="2800" b="1" u="sng" dirty="0" smtClean="0">
                <a:solidFill>
                  <a:srgbClr val="00B050"/>
                </a:solidFill>
              </a:rPr>
              <a:t>Задания на  выбор: </a:t>
            </a:r>
            <a:endParaRPr lang="ru-RU" sz="2800" b="1" dirty="0" smtClean="0">
              <a:solidFill>
                <a:srgbClr val="00B050"/>
              </a:solidFill>
            </a:endParaRPr>
          </a:p>
          <a:p>
            <a:pPr lvl="0" algn="l"/>
            <a:r>
              <a:rPr lang="ru-RU" sz="2800" dirty="0" smtClean="0">
                <a:solidFill>
                  <a:srgbClr val="00B050"/>
                </a:solidFill>
              </a:rPr>
              <a:t>*Нарисовать </a:t>
            </a:r>
            <a:r>
              <a:rPr lang="ru-RU" sz="2800" dirty="0" smtClean="0">
                <a:solidFill>
                  <a:srgbClr val="00B050"/>
                </a:solidFill>
              </a:rPr>
              <a:t>понравившееся чудо.</a:t>
            </a:r>
          </a:p>
          <a:p>
            <a:pPr algn="l"/>
            <a:r>
              <a:rPr lang="ru-RU" sz="2800" dirty="0" smtClean="0">
                <a:solidFill>
                  <a:srgbClr val="00B050"/>
                </a:solidFill>
              </a:rPr>
              <a:t>*Подготовить  </a:t>
            </a:r>
            <a:r>
              <a:rPr lang="ru-RU" sz="2800" dirty="0" smtClean="0">
                <a:solidFill>
                  <a:srgbClr val="00B050"/>
                </a:solidFill>
              </a:rPr>
              <a:t>мини - проект о сказочном существе, которого не встретишь в настоящей жизни (Леший, Русалка, Колдун, Баба - Яга, Кощей - Бессмертный).</a:t>
            </a:r>
            <a:endParaRPr lang="ru-RU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https://cloud.prezentacii.org/19/01/117630/images/screen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unik.ru/wp-content/uploads/2018/11/c7b93869070a5674a1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14942" cy="3290591"/>
          </a:xfrm>
          <a:prstGeom prst="rect">
            <a:avLst/>
          </a:prstGeom>
          <a:noFill/>
        </p:spPr>
      </p:pic>
      <p:pic>
        <p:nvPicPr>
          <p:cNvPr id="2052" name="Picture 4" descr="https://avatars.mds.yandex.net/get-zen_doc/3144955/pub_5fdf22f1f5a6f429fc3240e8_5fdf230d8ae4867dadb88fc1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3940" y="928670"/>
            <a:ext cx="3960060" cy="5929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ba2/0017b251-2bf84d1f/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4.infourok.ru/uploads/ex/0e4f/0002e0f6-6342b181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f.ppt-online.org/files/slide/q/QWe65s8BzhfvypRHk7jDOrSLuM4lm3YxTi10o9/slid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75921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2.infourok.ru/uploads/ex/0184/0003224b-49233e5f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4.infourok.ru/uploads/ex/1192/000a3739-80c53d37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076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5.infourok.ru/uploads/ex/0460/0001d91f-b60f6e6d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44" y="1142984"/>
            <a:ext cx="88583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лу-ко-морь-я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       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не-ве-до-мых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не-ви-дан-ных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       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из-буш-ка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при-хлы-нут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           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трид-цать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пре-крас-ных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         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ми-мо-хо-дом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74</Words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Домашнее задание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Especial357</dc:creator>
  <cp:lastModifiedBy>Especial357</cp:lastModifiedBy>
  <cp:revision>17</cp:revision>
  <dcterms:created xsi:type="dcterms:W3CDTF">2021-10-28T09:18:07Z</dcterms:created>
  <dcterms:modified xsi:type="dcterms:W3CDTF">2021-10-28T12:03:38Z</dcterms:modified>
</cp:coreProperties>
</file>