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571480"/>
            <a:ext cx="6772300" cy="5067320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какой технике сделана картина</a:t>
            </a:r>
          </a:p>
          <a:p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1_ja15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57290" y="1428736"/>
            <a:ext cx="6500857" cy="4857784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</TotalTime>
  <Words>5</Words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Солнцестояние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Евфиц</dc:creator>
  <cp:lastModifiedBy>Ольга Евфиц</cp:lastModifiedBy>
  <cp:revision>2</cp:revision>
  <dcterms:created xsi:type="dcterms:W3CDTF">2015-11-10T19:40:16Z</dcterms:created>
  <dcterms:modified xsi:type="dcterms:W3CDTF">2015-11-10T19:57:29Z</dcterms:modified>
</cp:coreProperties>
</file>