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233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8125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5901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875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7735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509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416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453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051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044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92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74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42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525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634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99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E969B-7CA7-4F2C-AB40-321C9189A2C0}" type="datetimeFigureOut">
              <a:rPr lang="ru-RU" smtClean="0"/>
              <a:pPr/>
              <a:t>15.11.2020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ED79FB2-EC6C-4342-9FB9-0179A8DF45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130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7855" y="2404534"/>
            <a:ext cx="7736148" cy="2181321"/>
          </a:xfrm>
        </p:spPr>
        <p:txBody>
          <a:bodyPr/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ЗДРАВНИЦА</a:t>
            </a:r>
            <a:br>
              <a:rPr lang="ru-RU" sz="7200" b="1" dirty="0" smtClean="0">
                <a:solidFill>
                  <a:srgbClr val="0070C0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>РОССИИ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0691" y="4876801"/>
            <a:ext cx="4350327" cy="14408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Разработала учитель кубановедения МОБУ СОШ № 10 имени атамана С.И.Белого города Сочи Маслова О.Н.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66654" y="1"/>
            <a:ext cx="52785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sz="7200" dirty="0" smtClean="0">
                <a:solidFill>
                  <a:srgbClr val="FF0000"/>
                </a:solidFill>
              </a:rPr>
              <a:t>КУБАНЬ </a:t>
            </a:r>
            <a:r>
              <a:rPr lang="ru-RU" sz="7200" dirty="0">
                <a:solidFill>
                  <a:srgbClr val="FF0000"/>
                </a:solidFill>
              </a:rPr>
              <a:t>–</a:t>
            </a:r>
            <a:r>
              <a:rPr lang="ru-RU" sz="5400" dirty="0">
                <a:solidFill>
                  <a:srgbClr val="FF0000"/>
                </a:solidFill>
              </a:rPr>
              <a:t>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04722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335346" cy="13208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КУБАНЬ - ЗДРАВНИЦА РОССИИ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26627" name="Picture 3" descr="C:\Users\Пользователь\Downloads\40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0687" y="1829430"/>
            <a:ext cx="7499953" cy="4799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СОЧИ -  ГОРОД -  ГОСПИТАЛЬ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8674" name="Picture 2" descr="C:\Users\Пользователь\Downloads\d160969148115d3d17f8ad9eca0d3b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9834" y="1393690"/>
            <a:ext cx="7492726" cy="4976630"/>
          </a:xfrm>
          <a:prstGeom prst="rect">
            <a:avLst/>
          </a:prstGeom>
          <a:noFill/>
        </p:spPr>
      </p:pic>
      <p:pic>
        <p:nvPicPr>
          <p:cNvPr id="28675" name="Picture 3" descr="C:\Users\Пользователь\Downloads\4413c3c46ecdb06e258294bb5a58e5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268" y="1270000"/>
            <a:ext cx="8438292" cy="5570733"/>
          </a:xfrm>
          <a:prstGeom prst="rect">
            <a:avLst/>
          </a:prstGeom>
          <a:noFill/>
        </p:spPr>
      </p:pic>
      <p:pic>
        <p:nvPicPr>
          <p:cNvPr id="28676" name="Picture 4" descr="C:\Users\Пользователь\Downloads\79f01da544f48ad8b386acbe9f89ac4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2619" y="1287457"/>
            <a:ext cx="8539942" cy="544227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Пользователь\Downloads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6720" y="518160"/>
            <a:ext cx="9269859" cy="5676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Найти герб любого города здравницы Кубани, нарисовать его, на обратной стороне написать вопрос к сегодняшнему уроку, чтобы понять как твои одноклассники усвоили сегодняшний материал.</a:t>
            </a:r>
          </a:p>
          <a:p>
            <a:r>
              <a:rPr lang="ru-RU" sz="3200" b="1" dirty="0" smtClean="0"/>
              <a:t>Лучшие вопросы будут участвовать в блицтурнире в конце четверти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Пользователь\Downloads\0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522" y="350520"/>
            <a:ext cx="8373610" cy="6075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Здравница – это</a:t>
            </a:r>
            <a:br>
              <a:rPr lang="ru-RU" sz="5400" dirty="0" smtClean="0">
                <a:solidFill>
                  <a:srgbClr val="0070C0"/>
                </a:solidFill>
              </a:rPr>
            </a:b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1.Учреждение для лечения и отдыха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2.Курортное место</a:t>
            </a:r>
          </a:p>
          <a:p>
            <a:pPr marL="0" indent="0" algn="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(ВИКИСЛОВАРЬ)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6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КРАСНОДАР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avatars.mds.yandex.net/get-zen_doc/1347728/pub_5b7a8709598ccc00a9dd1fb4_5b7a870e6cf6c700aa7e2486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6480" y="1492450"/>
            <a:ext cx="5669280" cy="50123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110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СОЧИ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1" name="Picture 1" descr="C:\Users\Пользователь\Downloads\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7234" y="1638498"/>
            <a:ext cx="7382926" cy="4633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ТУАПСЕ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097" name="Picture 1" descr="C:\Users\Пользователь\Downloads\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1268" y="1554480"/>
            <a:ext cx="7091732" cy="4892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НОВОРОССИЙСК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073" name="Picture 1" descr="C:\Users\Пользователь\Downloads\г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39490" y="1828800"/>
            <a:ext cx="8278723" cy="4434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ГОРЯЧИЙ КЛЮЧ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2049" name="Picture 1" descr="C:\Users\Пользователь\Downloads\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5953" y="1478280"/>
            <a:ext cx="6836833" cy="5127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Ейск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Пользователь\Downloads\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2727" y="1478280"/>
            <a:ext cx="708937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АНАПА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7650" name="Picture 2" descr="C:\Users\Пользователь\Downloads\foto_naberezhnoy_v_gorode_anapa_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570" y="1569720"/>
            <a:ext cx="7131950" cy="5051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132</TotalTime>
  <Words>90</Words>
  <Application>Microsoft Office PowerPoint</Application>
  <PresentationFormat>Широкоэкранный</PresentationFormat>
  <Paragraphs>23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Аспект</vt:lpstr>
      <vt:lpstr>ЗДРАВНИЦА РОССИИ</vt:lpstr>
      <vt:lpstr>Здравница – это </vt:lpstr>
      <vt:lpstr>КРАСНОДАР</vt:lpstr>
      <vt:lpstr>СОЧИ</vt:lpstr>
      <vt:lpstr>ТУАПСЕ</vt:lpstr>
      <vt:lpstr>НОВОРОССИЙСК</vt:lpstr>
      <vt:lpstr>ГОРЯЧИЙ КЛЮЧ</vt:lpstr>
      <vt:lpstr>Ейск</vt:lpstr>
      <vt:lpstr>АНАПА</vt:lpstr>
      <vt:lpstr>КУБАНЬ - ЗДРАВНИЦА РОССИИ</vt:lpstr>
      <vt:lpstr>СОЧИ -  ГОРОД -  ГОСПИТАЛЬ</vt:lpstr>
      <vt:lpstr>Презентация PowerPoint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КУБАНЬ – ЗДРАВНИЦА РОССИИ</dc:title>
  <dc:creator>Ольга Маслова</dc:creator>
  <cp:lastModifiedBy>Ольга Маслова</cp:lastModifiedBy>
  <cp:revision>6</cp:revision>
  <dcterms:created xsi:type="dcterms:W3CDTF">2020-11-15T06:46:34Z</dcterms:created>
  <dcterms:modified xsi:type="dcterms:W3CDTF">2020-11-15T09:05:37Z</dcterms:modified>
</cp:coreProperties>
</file>