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sldIdLst>
    <p:sldId id="272" r:id="rId2"/>
    <p:sldId id="274" r:id="rId3"/>
    <p:sldId id="273" r:id="rId4"/>
    <p:sldId id="258" r:id="rId5"/>
    <p:sldId id="259" r:id="rId6"/>
    <p:sldId id="260" r:id="rId7"/>
    <p:sldId id="271" r:id="rId8"/>
    <p:sldId id="267" r:id="rId9"/>
    <p:sldId id="266" r:id="rId10"/>
    <p:sldId id="268" r:id="rId11"/>
    <p:sldId id="269" r:id="rId12"/>
    <p:sldId id="275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BEAE7C-E0A7-4DB1-8950-BBC85BB69D50}" type="datetimeFigureOut">
              <a:rPr lang="ru-RU" smtClean="0"/>
              <a:pPr/>
              <a:t>20.04.2021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9CA2A2-A73C-4354-B66A-C25790C4C7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BEAE7C-E0A7-4DB1-8950-BBC85BB69D50}" type="datetimeFigureOut">
              <a:rPr lang="ru-RU" smtClean="0"/>
              <a:pPr/>
              <a:t>20.04.2021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9CA2A2-A73C-4354-B66A-C25790C4C7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BEAE7C-E0A7-4DB1-8950-BBC85BB69D50}" type="datetimeFigureOut">
              <a:rPr lang="ru-RU" smtClean="0"/>
              <a:pPr/>
              <a:t>20.04.2021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9CA2A2-A73C-4354-B66A-C25790C4C7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BEAE7C-E0A7-4DB1-8950-BBC85BB69D50}" type="datetimeFigureOut">
              <a:rPr lang="ru-RU" smtClean="0"/>
              <a:pPr/>
              <a:t>20.04.2021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9CA2A2-A73C-4354-B66A-C25790C4C7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BEAE7C-E0A7-4DB1-8950-BBC85BB69D50}" type="datetimeFigureOut">
              <a:rPr lang="ru-RU" smtClean="0"/>
              <a:pPr/>
              <a:t>20.04.2021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9CA2A2-A73C-4354-B66A-C25790C4C7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BEAE7C-E0A7-4DB1-8950-BBC85BB69D50}" type="datetimeFigureOut">
              <a:rPr lang="ru-RU" smtClean="0"/>
              <a:pPr/>
              <a:t>20.04.2021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9CA2A2-A73C-4354-B66A-C25790C4C7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BEAE7C-E0A7-4DB1-8950-BBC85BB69D50}" type="datetimeFigureOut">
              <a:rPr lang="ru-RU" smtClean="0"/>
              <a:pPr/>
              <a:t>20.04.2021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9CA2A2-A73C-4354-B66A-C25790C4C7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BEAE7C-E0A7-4DB1-8950-BBC85BB69D50}" type="datetimeFigureOut">
              <a:rPr lang="ru-RU" smtClean="0"/>
              <a:pPr/>
              <a:t>20.04.2021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9CA2A2-A73C-4354-B66A-C25790C4C7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BEAE7C-E0A7-4DB1-8950-BBC85BB69D50}" type="datetimeFigureOut">
              <a:rPr lang="ru-RU" smtClean="0"/>
              <a:pPr/>
              <a:t>20.04.2021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9CA2A2-A73C-4354-B66A-C25790C4C7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BEAE7C-E0A7-4DB1-8950-BBC85BB69D50}" type="datetimeFigureOut">
              <a:rPr lang="ru-RU" smtClean="0"/>
              <a:pPr/>
              <a:t>20.04.2021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9CA2A2-A73C-4354-B66A-C25790C4C7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BEAE7C-E0A7-4DB1-8950-BBC85BB69D50}" type="datetimeFigureOut">
              <a:rPr lang="ru-RU" smtClean="0"/>
              <a:pPr/>
              <a:t>20.04.2021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E09CA2A2-A73C-4354-B66A-C25790C4C70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6BBEAE7C-E0A7-4DB1-8950-BBC85BB69D50}" type="datetimeFigureOut">
              <a:rPr lang="ru-RU" smtClean="0"/>
              <a:pPr/>
              <a:t>20.04.2021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E09CA2A2-A73C-4354-B66A-C25790C4C709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angle 3"/>
          <p:cNvSpPr>
            <a:spLocks noChangeArrowheads="1"/>
          </p:cNvSpPr>
          <p:nvPr/>
        </p:nvSpPr>
        <p:spPr bwMode="auto">
          <a:xfrm>
            <a:off x="1403648" y="666854"/>
            <a:ext cx="6480720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438400" algn="l"/>
              </a:tabLst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Муниципальное дошкольное образовательное учреждение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438400" algn="l"/>
              </a:tabLst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«Детский сад №8 «Золотая рыбка»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438400" algn="l"/>
              </a:tabLst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общеразвивающего вида городского округа Стрежевой»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0" y="2420888"/>
            <a:ext cx="9144000" cy="1200329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Конспект итогового интегрированного занятия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во второй младшей группе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«Путешествие в страну знаний»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53" name="Rectangle 5"/>
          <p:cNvSpPr>
            <a:spLocks noChangeArrowheads="1"/>
          </p:cNvSpPr>
          <p:nvPr/>
        </p:nvSpPr>
        <p:spPr bwMode="auto">
          <a:xfrm>
            <a:off x="6372200" y="4962692"/>
            <a:ext cx="2771800" cy="830997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Выполнила: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воспитатель II младшей группы   Е.В. </a:t>
            </a:r>
            <a:r>
              <a:rPr kumimoji="0" lang="ru-RU" sz="160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Лямцева</a:t>
            </a:r>
            <a:endParaRPr kumimoji="0" lang="ru-RU" sz="16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275856" y="6488668"/>
            <a:ext cx="2736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Стрежевой 2021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Весна карандашом: Как нарисовать весну карандашом поэтапно —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природа трава цветы бабочки рисунок вектор HD обои для ноутбук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4" name="Picture 4" descr="300 талантов для Королевы - Управление образования Лидского районного  исполнительного комитета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124744"/>
            <a:ext cx="8222347" cy="507451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Презентация на тему: &quot;Страна Знаний домовенок Кузя папа Карло старик.&quot;.  Скачать бесплатно и без регистрации.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Паспорт второй младшей группы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 descr="Геометрические фигуры». «Волшебные фигуры». - математика, уроки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688" y="764704"/>
            <a:ext cx="5688632" cy="504056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0" y="0"/>
            <a:ext cx="9144000" cy="120032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6" name="Picture 4" descr="Квадрат - загадка для детей (Евгений Шаталов) / Стихи.ру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67744" y="1052736"/>
            <a:ext cx="4896544" cy="4536504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0" y="0"/>
            <a:ext cx="9144000" cy="120032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Синий треугольник - «ixtira TV» — развитие, обучение и развлечение для детей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5696" y="1340768"/>
            <a:ext cx="5472608" cy="504056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0" y="0"/>
            <a:ext cx="9144000" cy="120032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Фигура (геометрические фигуры) — Мегаэнциклопедия Кирилла и Мефодия —  медиаобъект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Осень у ворот! | Детский сад № 7 города Ишим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Где красиво зимой. 20 фотографий зимней сказки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274</TotalTime>
  <Words>42</Words>
  <Application>Microsoft Office PowerPoint</Application>
  <PresentationFormat>Экран (4:3)</PresentationFormat>
  <Paragraphs>15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Поток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дошкольное образовательное учреждение                   «Детский сад №8 «Золотая рыбка» общеразвивающего вида городского округа Стрежевой»</dc:title>
  <dc:creator>Елена  Лямцева</dc:creator>
  <cp:lastModifiedBy>Елена  Лямцева</cp:lastModifiedBy>
  <cp:revision>29</cp:revision>
  <dcterms:created xsi:type="dcterms:W3CDTF">2021-04-18T15:13:34Z</dcterms:created>
  <dcterms:modified xsi:type="dcterms:W3CDTF">2021-04-20T12:56:45Z</dcterms:modified>
</cp:coreProperties>
</file>