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75" r:id="rId3"/>
    <p:sldId id="276" r:id="rId4"/>
    <p:sldId id="261" r:id="rId5"/>
    <p:sldId id="262" r:id="rId6"/>
    <p:sldId id="263" r:id="rId7"/>
    <p:sldId id="270" r:id="rId8"/>
    <p:sldId id="265" r:id="rId9"/>
    <p:sldId id="268" r:id="rId10"/>
    <p:sldId id="269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9E6E11-52AB-4BE4-97D4-602D82150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7606" y="1163306"/>
            <a:ext cx="7027744" cy="2387600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585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BE92D8A-297C-41FD-AE8B-3D080D466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606" y="3642981"/>
            <a:ext cx="7027744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42D71CD-454F-46CF-B8BE-9791C8BF9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174A034-78CE-4D68-93C2-8C46301A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C9F7128-B481-4616-B092-B30696141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54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EF5B53-2895-4EB7-8E73-22C1549A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B7444EE-0DF9-4EEB-8AF9-7FDAFDF16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0913D44-05AF-4F34-8D5B-2F30201EA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7B753FA-959C-4549-876E-D5BF0227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4FD9195-47E3-4F42-87FA-9B89152B6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9867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849258D-B7C1-47B4-8858-5F664E6EFF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B975DB6-ED15-4445-8AB5-E32F84DA5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F81CF64-2C1C-4DA3-B5E2-E9C9F7739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7AFE299-F0A6-4703-9E78-243F07AB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D2782CC-0CE6-4321-92D2-EE35D523A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9383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7B690A-4CA3-45EC-9CF5-CEC73368E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6603"/>
            <a:ext cx="7886700" cy="140408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A6B687A-9665-471D-8E23-62E8B2EF9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1AB48A-4301-4184-9170-DE3F7D92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A395061-24AD-42C9-B7E0-3F6EB761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23A21AF-E2FF-4C6B-A9E9-AD00684E2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909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EDB757-D8A0-4259-8AD7-5C3D47588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1450431"/>
            <a:ext cx="7205164" cy="2852737"/>
          </a:xfrm>
        </p:spPr>
        <p:txBody>
          <a:bodyPr anchor="b">
            <a:normAutofit/>
          </a:bodyPr>
          <a:lstStyle>
            <a:lvl1pPr algn="ctr">
              <a:defRPr sz="6600">
                <a:solidFill>
                  <a:srgbClr val="747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AA3DCBF-C820-456C-ACBC-D6AF3917D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4330156"/>
            <a:ext cx="720516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DD3F0E-1A6C-405E-AA2B-A25313285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F8C6EB-3576-4E54-A6A0-6C1322914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2A5D0C8-C49D-4153-B7F0-8E24F334F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110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CB0695-3D48-41E0-A026-7987C090E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B83F0DA-F780-4EE1-A358-11B7303359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439D67-A8B2-4771-9E9A-F28D6C98D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FE6D7A9-9B6C-4BCB-87FB-296DD5ABE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B67C4CA-3097-45CF-89BF-848EEA01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46BFEA8-E49B-4F33-A3AD-B5DD0CD8E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462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155C4D-F514-4992-87CB-90D3648A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C096A92-A657-4413-80EF-08150633D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988355A-C475-4345-8679-D138CB0E3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3CA1980-B336-4AF5-BEAA-058D4126C8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CFB7177-BA6F-46EF-9E82-C5FC3D90C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0674179-CDB3-4D04-BF5D-1ABE38F6E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A6B6715B-8919-4A8D-8E2F-9779CBF23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D5CFA46-396D-4C85-A2E8-FB186CCF9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954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BD2D0F-1760-4AB2-9E9C-76AC3A796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A913C57-D234-4EF9-B713-547DFAB0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52F8666-7962-45D2-8792-24CFD508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543D1ED-B839-471F-83B8-F5094FA51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595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FCC37DCA-1B9D-430D-A0BF-5C3E73564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27CA5DE-7E8B-4C3E-AD33-5D4562B7E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4B32967-BB0E-45F0-99E4-CC817C0B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418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4311C5-6F2C-4336-9D5A-BBF0E5B1B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569195-274F-458A-A1B1-C1AEBEF36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1975827-26A4-41A2-A027-9CFDD28E9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08B74E0-4E0A-4684-86C6-CA8D52C2C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F2CC5F2-398C-44D4-920C-E2915FAA8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9DF1410-F42C-4F0D-99A8-3F408372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84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9440B7-5EB3-4E1A-ABB5-79BCEF2AF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68E272C-13CF-4CA0-8CB3-FAFF1059AE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E5106F9-9BD4-4E04-89F1-6349E4004D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D48B804-3375-47F3-940A-680F4EA08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010D262-2DEF-4B25-997B-E1238A05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B04165-1C23-4EDB-AE0A-6AB4D451A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272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C02017-4BB6-44D0-8CFF-E094CF5C3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8615"/>
            <a:ext cx="7886700" cy="117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CD17C70-993B-4BB1-91F7-FA788B68D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A18F11-61B4-4B20-9C7F-73272E2AF9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51EFEA7-8D1F-4EFA-A524-2BFF8D819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B0FEA7-46E6-4237-BF2A-4710D86E5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858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rgbClr val="817E00"/>
          </a:solidFill>
          <a:latin typeface="Theater" panose="02000506020000020003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>
                <a:latin typeface="Theater" panose="02000506020000020003" pitchFamily="2" charset="0"/>
              </a:rPr>
              <a:t/>
            </a:r>
            <a:br>
              <a:rPr lang="ru-RU" sz="8000" dirty="0" smtClean="0">
                <a:latin typeface="Theater" panose="02000506020000020003" pitchFamily="2" charset="0"/>
              </a:rPr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>
                <a:latin typeface="Theater" panose="02000506020000020003" pitchFamily="2" charset="0"/>
              </a:rPr>
              <a:t>Аполлон и музы Парнаса</a:t>
            </a:r>
            <a:endParaRPr lang="ru-RU" sz="8000" dirty="0">
              <a:latin typeface="Theater" panose="02000506020000020003" pitchFamily="2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Подготовила: учитель филиала МБОУ СОШ №1 г.Нижний Ломов имени Тархова С.Ф.                                        в </a:t>
            </a:r>
            <a:r>
              <a:rPr lang="ru-RU" dirty="0" err="1" smtClean="0"/>
              <a:t>с.Усть-Каремша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Плешакова Л.В.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6253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err="1" smtClean="0"/>
              <a:t>Эвтерпа</a:t>
            </a:r>
            <a:r>
              <a:rPr lang="ru-RU" sz="4900" b="1" dirty="0" smtClean="0"/>
              <a:t> – муза лирической поэзии и музыки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400" b="1" dirty="0" err="1" smtClean="0"/>
              <a:t>Эвтерпа</a:t>
            </a:r>
            <a:r>
              <a:rPr lang="ru-RU" sz="1400" b="1" dirty="0" smtClean="0"/>
              <a:t>, или Евтерпа (</a:t>
            </a:r>
            <a:r>
              <a:rPr lang="ru-RU" sz="1400" b="1" dirty="0" err="1" smtClean="0"/>
              <a:t>др.-греч</a:t>
            </a:r>
            <a:r>
              <a:rPr lang="ru-RU" sz="1400" b="1" dirty="0" smtClean="0"/>
              <a:t>. </a:t>
            </a:r>
            <a:r>
              <a:rPr lang="ru-RU" sz="1400" b="1" dirty="0" err="1" smtClean="0"/>
              <a:t>Εὐτέρπη </a:t>
            </a:r>
            <a:r>
              <a:rPr lang="ru-RU" sz="1400" b="1" dirty="0" smtClean="0"/>
              <a:t>«увеселяющая») — в греческой мифологии одна из девяти муз, дочерей Зевса и </a:t>
            </a:r>
            <a:r>
              <a:rPr lang="ru-RU" sz="1400" b="1" dirty="0" err="1" smtClean="0"/>
              <a:t>титаниды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Мнемосины</a:t>
            </a:r>
            <a:r>
              <a:rPr lang="ru-RU" sz="1400" b="1" dirty="0" smtClean="0"/>
              <a:t>, муза лирической поэзии и музыки. Изображалась с авлосом или </a:t>
            </a:r>
            <a:r>
              <a:rPr lang="ru-RU" sz="1400" b="1" dirty="0" err="1" smtClean="0"/>
              <a:t>сирингой</a:t>
            </a:r>
            <a:r>
              <a:rPr lang="ru-RU" sz="1400" b="1" dirty="0" smtClean="0"/>
              <a:t> в руках. </a:t>
            </a:r>
            <a:endParaRPr lang="ru-RU" sz="1400" dirty="0" smtClean="0"/>
          </a:p>
          <a:p>
            <a:r>
              <a:rPr lang="ru-RU" sz="1400" b="1" dirty="0" smtClean="0"/>
              <a:t>Мать </a:t>
            </a:r>
            <a:r>
              <a:rPr lang="ru-RU" sz="1400" b="1" dirty="0" err="1" smtClean="0"/>
              <a:t>Реса</a:t>
            </a:r>
            <a:r>
              <a:rPr lang="ru-RU" sz="1400" b="1" dirty="0" smtClean="0"/>
              <a:t> от речного бога </a:t>
            </a:r>
            <a:r>
              <a:rPr lang="ru-RU" sz="1400" b="1" dirty="0" err="1" smtClean="0"/>
              <a:t>Стримона</a:t>
            </a:r>
            <a:r>
              <a:rPr lang="ru-RU" sz="1400" b="1" dirty="0" smtClean="0"/>
              <a:t>. Согласно этимологии </a:t>
            </a:r>
            <a:r>
              <a:rPr lang="ru-RU" sz="1400" b="1" dirty="0" err="1" smtClean="0"/>
              <a:t>Диодора</a:t>
            </a:r>
            <a:r>
              <a:rPr lang="ru-RU" sz="1400" b="1" dirty="0" smtClean="0"/>
              <a:t>, получила имя от наслаждения (</a:t>
            </a:r>
            <a:r>
              <a:rPr lang="ru-RU" sz="1400" b="1" i="1" dirty="0" err="1" smtClean="0"/>
              <a:t>терпейн</a:t>
            </a:r>
            <a:r>
              <a:rPr lang="ru-RU" sz="1400" b="1" dirty="0" smtClean="0"/>
              <a:t>) слушателей, которые получают блага образования. Её имя среди Муз называет и </a:t>
            </a:r>
            <a:r>
              <a:rPr lang="ru-RU" sz="1400" b="1" dirty="0" err="1" smtClean="0"/>
              <a:t>Цец</a:t>
            </a:r>
            <a:r>
              <a:rPr lang="ru-RU" sz="1400" b="1" dirty="0" smtClean="0"/>
              <a:t>. </a:t>
            </a:r>
            <a:endParaRPr lang="ru-RU" sz="1400" dirty="0" smtClean="0"/>
          </a:p>
          <a:p>
            <a:r>
              <a:rPr lang="ru-RU" sz="1400" b="1" dirty="0" smtClean="0"/>
              <a:t>Муза (мать </a:t>
            </a:r>
            <a:r>
              <a:rPr lang="ru-RU" sz="1400" b="1" dirty="0" err="1" smtClean="0"/>
              <a:t>Реса</a:t>
            </a:r>
            <a:r>
              <a:rPr lang="ru-RU" sz="1400" b="1" dirty="0" smtClean="0"/>
              <a:t>) выступает как действующее лицо трагедии </a:t>
            </a:r>
            <a:r>
              <a:rPr lang="ru-RU" sz="1400" b="1" dirty="0" err="1" smtClean="0"/>
              <a:t>Псевдо-Еврипида</a:t>
            </a:r>
            <a:r>
              <a:rPr lang="ru-RU" sz="1400" b="1" dirty="0" smtClean="0"/>
              <a:t> «</a:t>
            </a:r>
            <a:r>
              <a:rPr lang="ru-RU" sz="1400" b="1" dirty="0" err="1" smtClean="0"/>
              <a:t>Рес</a:t>
            </a:r>
            <a:r>
              <a:rPr lang="ru-RU" sz="1400" b="1" dirty="0" smtClean="0"/>
              <a:t>». </a:t>
            </a:r>
            <a:endParaRPr lang="ru-RU" sz="1400" dirty="0" smtClean="0"/>
          </a:p>
          <a:p>
            <a:r>
              <a:rPr lang="ru-RU" sz="1400" b="1" dirty="0" smtClean="0"/>
              <a:t>В честь </a:t>
            </a:r>
            <a:r>
              <a:rPr lang="ru-RU" sz="1400" b="1" dirty="0" err="1" smtClean="0"/>
              <a:t>Эвтерпы</a:t>
            </a:r>
            <a:r>
              <a:rPr lang="ru-RU" sz="1400" b="1" dirty="0" smtClean="0"/>
              <a:t> назван астероид (27) </a:t>
            </a:r>
            <a:r>
              <a:rPr lang="ru-RU" sz="1400" b="1" dirty="0" err="1" smtClean="0"/>
              <a:t>Эвтерпа</a:t>
            </a:r>
            <a:r>
              <a:rPr lang="ru-RU" sz="1400" b="1" dirty="0" smtClean="0"/>
              <a:t>, открытый в 1853 году. </a:t>
            </a:r>
            <a:r>
              <a:rPr lang="ru-RU" sz="1400" b="1" dirty="0" err="1" smtClean="0"/>
              <a:t>Эвтерпа</a:t>
            </a:r>
            <a:r>
              <a:rPr lang="ru-RU" sz="1400" b="1" dirty="0" smtClean="0"/>
              <a:t> изображена в гербе муниципального образования «Черная речка» (г. Санкт-Петербург).</a:t>
            </a:r>
            <a:endParaRPr lang="ru-RU" sz="1400" dirty="0"/>
          </a:p>
        </p:txBody>
      </p:sp>
      <p:pic>
        <p:nvPicPr>
          <p:cNvPr id="5" name="Содержимое 4" descr="C:\Users\1\Desktop\Эвтерпа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6484" y="1825625"/>
            <a:ext cx="3166509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Урания – муза астрономии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 smtClean="0"/>
              <a:t>Ура́ния</a:t>
            </a:r>
            <a:r>
              <a:rPr lang="ru-RU" b="1" dirty="0" smtClean="0"/>
              <a:t>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Οὐρανία</a:t>
            </a:r>
            <a:r>
              <a:rPr lang="ru-RU" b="1" dirty="0" smtClean="0"/>
              <a:t>), лат. </a:t>
            </a:r>
            <a:r>
              <a:rPr lang="la-Latn" b="1" i="1" dirty="0" smtClean="0"/>
              <a:t>Ūrania, Ūraniē</a:t>
            </a:r>
            <a:r>
              <a:rPr lang="ru-RU" b="1" dirty="0" smtClean="0"/>
              <a:t>, в древнегреческой мифологии —муза астрономии. </a:t>
            </a:r>
            <a:endParaRPr lang="ru-RU" dirty="0" smtClean="0"/>
          </a:p>
          <a:p>
            <a:r>
              <a:rPr lang="ru-RU" b="1" dirty="0" smtClean="0"/>
              <a:t>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, получила имя от устремленности к небу (</a:t>
            </a:r>
            <a:r>
              <a:rPr lang="ru-RU" b="1" i="1" dirty="0" err="1" smtClean="0"/>
              <a:t>урано́с</a:t>
            </a:r>
            <a:r>
              <a:rPr lang="ru-RU" b="1" dirty="0" smtClean="0"/>
              <a:t>) тех, кто постиг ее искусство. </a:t>
            </a:r>
            <a:endParaRPr lang="ru-RU" dirty="0" smtClean="0"/>
          </a:p>
          <a:p>
            <a:r>
              <a:rPr lang="ru-RU" b="1" dirty="0" smtClean="0"/>
              <a:t>Дочь Зевса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, рождена в </a:t>
            </a:r>
            <a:r>
              <a:rPr lang="ru-RU" b="1" dirty="0" err="1" smtClean="0"/>
              <a:t>Пиерии</a:t>
            </a:r>
            <a:r>
              <a:rPr lang="ru-RU" b="1" dirty="0" smtClean="0"/>
              <a:t>. Мать Гименея. </a:t>
            </a:r>
            <a:endParaRPr lang="ru-RU" dirty="0" smtClean="0"/>
          </a:p>
          <a:p>
            <a:r>
              <a:rPr lang="ru-RU" b="1" dirty="0" smtClean="0"/>
              <a:t>Популярный образ и символ в искусстве. </a:t>
            </a:r>
            <a:endParaRPr lang="ru-RU" dirty="0" smtClean="0"/>
          </a:p>
          <a:p>
            <a:r>
              <a:rPr lang="ru-RU" b="1" dirty="0" smtClean="0"/>
              <a:t>В честь Урании назван астероид (30) Урания, открытый в 1854 году.</a:t>
            </a:r>
            <a:endParaRPr lang="ru-RU" dirty="0"/>
          </a:p>
        </p:txBody>
      </p:sp>
      <p:pic>
        <p:nvPicPr>
          <p:cNvPr id="5" name="Содержимое 4" descr="C:\Users\1\Desktop\Урания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8032" y="1825625"/>
            <a:ext cx="3587436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Эрато – муза любовной поэзии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Эра́то</a:t>
            </a:r>
            <a:r>
              <a:rPr lang="ru-RU" b="1" dirty="0" smtClean="0"/>
              <a:t>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Ἐρατώ</a:t>
            </a:r>
            <a:r>
              <a:rPr lang="ru-RU" b="1" dirty="0" smtClean="0"/>
              <a:t>) —муза любовной поэзии в греческой мифологии, одна из девяти муз-сестёр, богинь наук и искусства. Дочь Зевса, бога грома и молнии, царя всех богов и людей,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. Родила от Мала </a:t>
            </a:r>
            <a:r>
              <a:rPr lang="ru-RU" b="1" dirty="0" err="1" smtClean="0"/>
              <a:t>Клеофему</a:t>
            </a:r>
            <a:r>
              <a:rPr lang="ru-RU" b="1" dirty="0" smtClean="0"/>
              <a:t>. </a:t>
            </a:r>
            <a:endParaRPr lang="ru-RU" dirty="0" smtClean="0"/>
          </a:p>
          <a:p>
            <a:r>
              <a:rPr lang="ru-RU" b="1" dirty="0" smtClean="0"/>
              <a:t>Со времён Ренессанса её в основном изображали с венком из мирта и роз, с лирой или маленькой кифарой, музыкальным инструментом, часто ассоциирующимся с Аполлоном. Эрато часто изображается с золотой стрелой в руках, напоминающей стрелу бога Эроса; иногда ее сопровождает и сам Эрос, держащий факел. Эрос олицетворяет чувство любви, которым Эрато вдохновляет всех. </a:t>
            </a:r>
            <a:endParaRPr lang="ru-RU" dirty="0" smtClean="0"/>
          </a:p>
          <a:p>
            <a:r>
              <a:rPr lang="ru-RU" b="1" dirty="0" smtClean="0"/>
              <a:t>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, получила имя «от умения обученных становиться желанными для страсти и любви. </a:t>
            </a:r>
            <a:endParaRPr lang="ru-RU" dirty="0" smtClean="0"/>
          </a:p>
          <a:p>
            <a:r>
              <a:rPr lang="ru-RU" b="1" dirty="0" smtClean="0"/>
              <a:t>В честь Эрато назван астероид (62) Эрато, открытый в 1860 году и лейбл звукозаписи классической и академической музыки.</a:t>
            </a:r>
            <a:endParaRPr lang="ru-RU" dirty="0"/>
          </a:p>
        </p:txBody>
      </p:sp>
      <p:pic>
        <p:nvPicPr>
          <p:cNvPr id="5" name="Содержимое 4" descr="C:\Users\1\Desktop\Эрато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0" y="1867989"/>
            <a:ext cx="388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Музы – богини в древнегреческой мифологии, дочери бога Зевса и </a:t>
            </a:r>
            <a:r>
              <a:rPr lang="ru-RU" sz="3600" dirty="0" err="1" smtClean="0"/>
              <a:t>титаниды</a:t>
            </a:r>
            <a:r>
              <a:rPr lang="ru-RU" sz="3600" dirty="0" smtClean="0"/>
              <a:t> </a:t>
            </a:r>
            <a:r>
              <a:rPr lang="ru-RU" sz="3600" dirty="0" err="1" smtClean="0"/>
              <a:t>Мнемосины</a:t>
            </a:r>
            <a:r>
              <a:rPr lang="ru-RU" sz="3600" dirty="0" smtClean="0"/>
              <a:t>, либо дочери богини Гармонии, живущие на Парнасе – покровительницы искусств и наук.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Предводитель муз – бог Аполлон. Отсюда и другое имя бога – Мусагет.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Аполлон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Бог Аполлон – покровитель искусств. Он обитает на горе Парнас, у подножия Кастальского ключа, в обществе девяти муз – богинь поэтического вдохновения и творческих искусств.</a:t>
            </a:r>
          </a:p>
          <a:p>
            <a:r>
              <a:rPr lang="ru-RU" b="1" dirty="0" smtClean="0"/>
              <a:t>На голове Аполлона лавровый венок, им он венчает поэтов и победителей. Его неизменной спутницей является лира (кифара) – струнный музыкальный щипковый инструмент, который сопровождал исполнение эпических или лирических произведений.</a:t>
            </a:r>
            <a:endParaRPr lang="ru-RU" b="1" dirty="0"/>
          </a:p>
        </p:txBody>
      </p:sp>
      <p:pic>
        <p:nvPicPr>
          <p:cNvPr id="1028" name="Picture 4" descr="C:\Users\1\Desktop\К конкурсу\Аполло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116" y="1825625"/>
            <a:ext cx="3435267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 </a:t>
            </a:r>
            <a:r>
              <a:rPr lang="ru-RU" sz="4900" b="1" dirty="0" smtClean="0"/>
              <a:t>Каллиопа – муза эпической поэзии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6503" y="1825625"/>
            <a:ext cx="3838847" cy="435133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Каллио́па</a:t>
            </a:r>
            <a:r>
              <a:rPr lang="ru-RU" b="1" dirty="0" smtClean="0"/>
              <a:t>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Καλλιόπη </a:t>
            </a:r>
            <a:r>
              <a:rPr lang="ru-RU" b="1" dirty="0" smtClean="0"/>
              <a:t>— «красноречивая») в древнегреческой мифологии — муза эпической поэзии, науки и философии. По этимологии </a:t>
            </a:r>
            <a:r>
              <a:rPr lang="ru-RU" b="1" dirty="0" err="1" smtClean="0"/>
              <a:t>Диодора</a:t>
            </a:r>
            <a:r>
              <a:rPr lang="ru-RU" b="1" dirty="0" smtClean="0"/>
              <a:t>, получила имя от возглашения прекрасного слова. </a:t>
            </a:r>
            <a:endParaRPr lang="ru-RU" dirty="0" smtClean="0"/>
          </a:p>
          <a:p>
            <a:r>
              <a:rPr lang="ru-RU" b="1" dirty="0" smtClean="0"/>
              <a:t>Старшая дочь Зевса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. Мать Орфея и </a:t>
            </a:r>
            <a:r>
              <a:rPr lang="ru-RU" b="1" dirty="0" err="1" smtClean="0"/>
              <a:t>Лина</a:t>
            </a:r>
            <a:r>
              <a:rPr lang="ru-RU" b="1" dirty="0" smtClean="0"/>
              <a:t> от Аполлона. По одной из версий, мать </a:t>
            </a:r>
            <a:r>
              <a:rPr lang="ru-RU" b="1" dirty="0" err="1" smtClean="0"/>
              <a:t>Реса</a:t>
            </a:r>
            <a:r>
              <a:rPr lang="ru-RU" b="1" dirty="0" smtClean="0"/>
              <a:t>. По версии, родила от Аполлона Гомера. Иногда упоминается как мать корибантов. </a:t>
            </a:r>
            <a:endParaRPr lang="ru-RU" dirty="0" smtClean="0"/>
          </a:p>
          <a:p>
            <a:r>
              <a:rPr lang="ru-RU" b="1" dirty="0" smtClean="0"/>
              <a:t>По Гесиоду, выдаётся меж музами, шествует за царями. Её упоминают </a:t>
            </a:r>
            <a:r>
              <a:rPr lang="ru-RU" b="1" dirty="0" err="1" smtClean="0"/>
              <a:t>Алкман</a:t>
            </a:r>
            <a:r>
              <a:rPr lang="ru-RU" b="1" dirty="0" smtClean="0"/>
              <a:t>, </a:t>
            </a:r>
            <a:r>
              <a:rPr lang="ru-RU" b="1" dirty="0" err="1" smtClean="0"/>
              <a:t>Стесихор</a:t>
            </a:r>
            <a:r>
              <a:rPr lang="ru-RU" b="1" dirty="0" smtClean="0"/>
              <a:t>. К ней обращается Вергилий. Дионисий Медный в элегиях называл поэзию «</a:t>
            </a:r>
            <a:r>
              <a:rPr lang="ru-RU" b="1" i="1" dirty="0" smtClean="0"/>
              <a:t>криком Каллиопы</a:t>
            </a:r>
            <a:r>
              <a:rPr lang="ru-RU" b="1" dirty="0" smtClean="0"/>
              <a:t>». </a:t>
            </a:r>
            <a:endParaRPr lang="ru-RU" dirty="0" smtClean="0"/>
          </a:p>
          <a:p>
            <a:r>
              <a:rPr lang="ru-RU" b="1" dirty="0" smtClean="0"/>
              <a:t>Изображалась с восковыми табличками и </a:t>
            </a:r>
            <a:r>
              <a:rPr lang="ru-RU" b="1" dirty="0" err="1" smtClean="0"/>
              <a:t>стилусом</a:t>
            </a:r>
            <a:r>
              <a:rPr lang="ru-RU" b="1" dirty="0" smtClean="0"/>
              <a:t> (палочкой для письма). Почиталась в </a:t>
            </a:r>
            <a:r>
              <a:rPr lang="ru-RU" b="1" dirty="0" err="1" smtClean="0"/>
              <a:t>Локрах</a:t>
            </a:r>
            <a:r>
              <a:rPr lang="ru-RU" b="1" dirty="0" smtClean="0"/>
              <a:t> </a:t>
            </a:r>
            <a:r>
              <a:rPr lang="ru-RU" b="1" dirty="0" err="1" smtClean="0"/>
              <a:t>эпизефирских</a:t>
            </a:r>
            <a:r>
              <a:rPr lang="ru-RU" b="1" dirty="0" smtClean="0"/>
              <a:t>. </a:t>
            </a:r>
            <a:endParaRPr lang="ru-RU" dirty="0" smtClean="0"/>
          </a:p>
          <a:p>
            <a:r>
              <a:rPr lang="ru-RU" b="1" dirty="0" smtClean="0"/>
              <a:t>Именем Каллиопы назван астероид (22) Каллиопа, открытый в 1852 году. Именем музы также назван музыкальный инструмент </a:t>
            </a:r>
            <a:r>
              <a:rPr lang="ru-RU" b="1" dirty="0" err="1" smtClean="0"/>
              <a:t>каллиопа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5" name="Содержимое 4" descr="C:\Users\1\Desktop\images_2014_1217_2_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9713" y="1763486"/>
            <a:ext cx="3696789" cy="428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/>
              <a:t>Клио – муза истории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Клио́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Κλειώ, </a:t>
            </a:r>
            <a:r>
              <a:rPr lang="ru-RU" b="1" dirty="0" smtClean="0"/>
              <a:t>лат. </a:t>
            </a:r>
            <a:r>
              <a:rPr lang="ru-RU" b="1" dirty="0" err="1" smtClean="0"/>
              <a:t>Clio</a:t>
            </a:r>
            <a:r>
              <a:rPr lang="ru-RU" b="1" dirty="0" smtClean="0"/>
              <a:t>, «дарующая славу») —муза истории в древнегреческой мифологии. Дочь Зевса и богини памяти Мнемозины. 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, получила имя от того, что воспевание в поэзии даёт восхваляемым великую славу (</a:t>
            </a:r>
            <a:r>
              <a:rPr lang="ru-RU" b="1" i="1" dirty="0" err="1" smtClean="0"/>
              <a:t>клеос</a:t>
            </a:r>
            <a:r>
              <a:rPr lang="ru-RU" b="1" dirty="0" smtClean="0"/>
              <a:t>). </a:t>
            </a:r>
            <a:endParaRPr lang="ru-RU" dirty="0" smtClean="0"/>
          </a:p>
          <a:p>
            <a:r>
              <a:rPr lang="ru-RU" b="1" dirty="0" smtClean="0"/>
              <a:t>Одна из 9 олимпийских  муз. По одной из версий, дочь Геи. </a:t>
            </a:r>
            <a:endParaRPr lang="ru-RU" dirty="0" smtClean="0"/>
          </a:p>
          <a:p>
            <a:r>
              <a:rPr lang="ru-RU" b="1" dirty="0" smtClean="0"/>
              <a:t>Клио стыдила Афродиту за любовь к Адонису, в отместку та внушила ей любовь к </a:t>
            </a:r>
            <a:r>
              <a:rPr lang="ru-RU" b="1" dirty="0" err="1" smtClean="0"/>
              <a:t>Пиеру</a:t>
            </a:r>
            <a:r>
              <a:rPr lang="ru-RU" b="1" dirty="0" smtClean="0"/>
              <a:t>, от которого она родила сына </a:t>
            </a:r>
            <a:r>
              <a:rPr lang="ru-RU" b="1" dirty="0" err="1" smtClean="0"/>
              <a:t>Гиакинфа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 Согласно Советской исторической энциклопедии первоначально она, по-видимому, муза героической песни, провозвестница славы, а уже </a:t>
            </a:r>
            <a:r>
              <a:rPr lang="ru-RU" b="1" dirty="0" err="1" smtClean="0"/>
              <a:t>c</a:t>
            </a:r>
            <a:r>
              <a:rPr lang="ru-RU" b="1" dirty="0" smtClean="0"/>
              <a:t> классической эпохи и эллинизма — покровительница истории. </a:t>
            </a:r>
            <a:endParaRPr lang="ru-RU" dirty="0" smtClean="0"/>
          </a:p>
          <a:p>
            <a:r>
              <a:rPr lang="ru-RU" b="1" dirty="0" smtClean="0"/>
              <a:t>В честь Клио назван астероид (84) Клио, открытый в 1865 году.</a:t>
            </a:r>
            <a:endParaRPr lang="ru-RU" dirty="0"/>
          </a:p>
        </p:txBody>
      </p:sp>
      <p:pic>
        <p:nvPicPr>
          <p:cNvPr id="5" name="Содержимое 4" descr="C:\Users\1\Desktop\48bfed38e3bec5687fd2c8d1c9c47a2b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2517" y="1825625"/>
            <a:ext cx="351846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Мельпомена – муза трагедии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89120" y="1825625"/>
            <a:ext cx="4126230" cy="435133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Мельпоме́на</a:t>
            </a:r>
            <a:r>
              <a:rPr lang="ru-RU" b="1" dirty="0" smtClean="0"/>
              <a:t>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Μελπομένη</a:t>
            </a:r>
            <a:r>
              <a:rPr lang="ru-RU" b="1" dirty="0" smtClean="0"/>
              <a:t>) — в древнегреческой мифологии муза трагедии. Одна из девяти дочерей Зевса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, мать сирен (от </a:t>
            </a:r>
            <a:r>
              <a:rPr lang="ru-RU" b="1" dirty="0" err="1" smtClean="0"/>
              <a:t>Ахелоя</a:t>
            </a:r>
            <a:r>
              <a:rPr lang="ru-RU" b="1" dirty="0" smtClean="0"/>
              <a:t>). </a:t>
            </a:r>
            <a:endParaRPr lang="ru-RU" dirty="0" smtClean="0"/>
          </a:p>
          <a:p>
            <a:r>
              <a:rPr lang="ru-RU" b="1" dirty="0" smtClean="0"/>
              <a:t>Изображалась в виде женщины с повязкой на голове и в венке из листьев винограда или плюща, в театральной мантии, с трагической маской в одной руке и мечом или палицей в другой (символ неотвратимости наказания человека, нарушающего волю богов). </a:t>
            </a:r>
            <a:endParaRPr lang="ru-RU" dirty="0" smtClean="0"/>
          </a:p>
          <a:p>
            <a:r>
              <a:rPr lang="ru-RU" b="1" dirty="0" smtClean="0"/>
              <a:t>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, получила имя от мелодии (</a:t>
            </a:r>
            <a:r>
              <a:rPr lang="ru-RU" b="1" i="1" dirty="0" err="1" smtClean="0"/>
              <a:t>мелодиа</a:t>
            </a:r>
            <a:r>
              <a:rPr lang="ru-RU" b="1" dirty="0" smtClean="0"/>
              <a:t>), радующей слушателей. </a:t>
            </a:r>
            <a:endParaRPr lang="ru-RU" dirty="0" smtClean="0"/>
          </a:p>
          <a:p>
            <a:r>
              <a:rPr lang="ru-RU" b="1" dirty="0" smtClean="0"/>
              <a:t>В честь Мельпомены назван астероид (18) Мельпомена, открытый в 1852 году. </a:t>
            </a:r>
            <a:endParaRPr lang="ru-RU" dirty="0" smtClean="0"/>
          </a:p>
          <a:p>
            <a:r>
              <a:rPr lang="ru-RU" b="1" dirty="0" smtClean="0"/>
              <a:t>В честь Мельпомены Геродот назвал IV книгу своей «Истории», в которой рассказывается о войне и победе скифов над вторгнувшимся в их пределы 600-тысячным войском персидского царя Дария I за 30 лет до </a:t>
            </a:r>
            <a:r>
              <a:rPr lang="ru-RU" b="1" dirty="0" err="1" smtClean="0"/>
              <a:t>Фермопильского</a:t>
            </a:r>
            <a:r>
              <a:rPr lang="ru-RU" b="1" dirty="0" smtClean="0"/>
              <a:t> сражения.</a:t>
            </a:r>
            <a:endParaRPr lang="ru-RU" dirty="0"/>
          </a:p>
        </p:txBody>
      </p:sp>
      <p:pic>
        <p:nvPicPr>
          <p:cNvPr id="5" name="Содержимое 4" descr="C:\Users\1\Desktop\a0b540c514a9646de313c21e821b1ae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0343" y="1724297"/>
            <a:ext cx="2952206" cy="445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/>
              <a:t>Талия – муза комедии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19749" y="1658983"/>
            <a:ext cx="4034790" cy="4531043"/>
          </a:xfrm>
        </p:spPr>
        <p:txBody>
          <a:bodyPr>
            <a:normAutofit fontScale="47500" lnSpcReduction="20000"/>
          </a:bodyPr>
          <a:lstStyle/>
          <a:p>
            <a:r>
              <a:rPr lang="ru-RU" sz="3600" b="1" dirty="0" smtClean="0"/>
              <a:t>Талия (</a:t>
            </a:r>
            <a:r>
              <a:rPr lang="ru-RU" sz="3600" b="1" dirty="0" err="1" smtClean="0"/>
              <a:t>др.-греч</a:t>
            </a:r>
            <a:r>
              <a:rPr lang="ru-RU" sz="3600" b="1" dirty="0" smtClean="0"/>
              <a:t>. </a:t>
            </a:r>
            <a:r>
              <a:rPr lang="ru-RU" sz="3600" b="1" dirty="0" err="1" smtClean="0"/>
              <a:t>Θαλία, Θάλεια </a:t>
            </a:r>
            <a:r>
              <a:rPr lang="ru-RU" sz="3600" b="1" dirty="0" smtClean="0"/>
              <a:t>от </a:t>
            </a:r>
            <a:r>
              <a:rPr lang="ru-RU" sz="3600" b="1" dirty="0" err="1" smtClean="0"/>
              <a:t>θάλλω </a:t>
            </a:r>
            <a:r>
              <a:rPr lang="ru-RU" sz="3600" b="1" dirty="0" smtClean="0"/>
              <a:t>«цвету», «разрастаюсь») — в греческой мифологии муза комедии и лёгкой поэзии, дочь Зевса и </a:t>
            </a:r>
            <a:r>
              <a:rPr lang="ru-RU" sz="3600" b="1" dirty="0" err="1" smtClean="0"/>
              <a:t>Мнемосины</a:t>
            </a:r>
            <a:r>
              <a:rPr lang="ru-RU" sz="3600" b="1" dirty="0" smtClean="0"/>
              <a:t>. Изображалась с комической маской в руках и венком из плюща на голове. От Талии и Аполлона родились корибанты. </a:t>
            </a:r>
            <a:endParaRPr lang="ru-RU" sz="3600" dirty="0" smtClean="0"/>
          </a:p>
          <a:p>
            <a:r>
              <a:rPr lang="ru-RU" sz="3600" b="1" dirty="0" smtClean="0"/>
              <a:t>Согласно </a:t>
            </a:r>
            <a:r>
              <a:rPr lang="ru-RU" sz="3600" b="1" dirty="0" err="1" smtClean="0"/>
              <a:t>Диодору</a:t>
            </a:r>
            <a:r>
              <a:rPr lang="ru-RU" sz="3600" b="1" dirty="0" smtClean="0"/>
              <a:t>, получила имя от процветания (</a:t>
            </a:r>
            <a:r>
              <a:rPr lang="ru-RU" sz="3600" b="1" i="1" dirty="0" err="1" smtClean="0"/>
              <a:t>таллейн</a:t>
            </a:r>
            <a:r>
              <a:rPr lang="ru-RU" sz="3600" b="1" dirty="0" smtClean="0"/>
              <a:t>) на многие годы, прославляемых в поэтических произведениях. </a:t>
            </a:r>
            <a:endParaRPr lang="ru-RU" sz="3600" dirty="0" smtClean="0"/>
          </a:p>
          <a:p>
            <a:r>
              <a:rPr lang="ru-RU" sz="3600" b="1" dirty="0" smtClean="0"/>
              <a:t>Зевс, превратившись в коршуна, взял Талию в жены. Из страха перед ревностью Геры, муза скрылась в недрах земли, где от неё родились демонические существа — </a:t>
            </a:r>
            <a:r>
              <a:rPr lang="ru-RU" sz="3600" b="1" dirty="0" err="1" smtClean="0"/>
              <a:t>палики</a:t>
            </a:r>
            <a:r>
              <a:rPr lang="ru-RU" sz="3600" b="1" dirty="0" smtClean="0"/>
              <a:t> (в этом мифе она именуется нимфой Этны). </a:t>
            </a:r>
            <a:endParaRPr lang="ru-RU" sz="3600" dirty="0" smtClean="0"/>
          </a:p>
          <a:p>
            <a:r>
              <a:rPr lang="ru-RU" sz="3600" b="1" dirty="0" smtClean="0"/>
              <a:t>Именем музы назван астероид (23) Талия, открытый в 1852 году. 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5" name="Содержимое 4" descr="C:\Users\1\Desktop\Талия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11233"/>
            <a:ext cx="3004457" cy="412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/>
              <a:t>Полигимния – муза торжественных гимнов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Полиги́мния</a:t>
            </a:r>
            <a:r>
              <a:rPr lang="ru-RU" b="1" dirty="0" smtClean="0"/>
              <a:t>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Πολυύμνια</a:t>
            </a:r>
            <a:r>
              <a:rPr lang="ru-RU" b="1" dirty="0" smtClean="0"/>
              <a:t>) или </a:t>
            </a:r>
            <a:r>
              <a:rPr lang="ru-RU" b="1" dirty="0" err="1" smtClean="0"/>
              <a:t>Поли́мния</a:t>
            </a:r>
            <a:r>
              <a:rPr lang="ru-RU" b="1" dirty="0" smtClean="0"/>
              <a:t> (</a:t>
            </a:r>
            <a:r>
              <a:rPr lang="ru-RU" b="1" dirty="0" err="1" smtClean="0"/>
              <a:t>Πολύμνια</a:t>
            </a:r>
            <a:r>
              <a:rPr lang="ru-RU" b="1" dirty="0" smtClean="0"/>
              <a:t>) — в греческой мифологии муза торжественных гимнов, а также сельского хозяйства и пантомимы. 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 Сицилийскому, получила имя от создания многими восхвалениями (</a:t>
            </a:r>
            <a:r>
              <a:rPr lang="ru-RU" b="1" i="1" dirty="0" err="1" smtClean="0"/>
              <a:t>диа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поллес</a:t>
            </a:r>
            <a:r>
              <a:rPr lang="ru-RU" b="1" i="1" dirty="0" smtClean="0"/>
              <a:t> </a:t>
            </a:r>
            <a:r>
              <a:rPr lang="ru-RU" b="1" i="1" dirty="0" err="1" smtClean="0"/>
              <a:t>химнесеос</a:t>
            </a:r>
            <a:r>
              <a:rPr lang="ru-RU" b="1" dirty="0" smtClean="0"/>
              <a:t>) известности тем, чье имя обессмертила славой поэзия. </a:t>
            </a:r>
            <a:endParaRPr lang="ru-RU" dirty="0" smtClean="0"/>
          </a:p>
          <a:p>
            <a:r>
              <a:rPr lang="ru-RU" b="1" dirty="0" smtClean="0"/>
              <a:t>Дочь Зевса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. Она покровительствует поэтам — писателям гимнов. Считается, что она хранит в памяти все гимны, песни и ритуальные танцы, которые славят олимпийских богов, также считается, что она изобрела лиру. </a:t>
            </a:r>
            <a:endParaRPr lang="ru-RU" dirty="0" smtClean="0"/>
          </a:p>
          <a:p>
            <a:r>
              <a:rPr lang="ru-RU" b="1" dirty="0" smtClean="0"/>
              <a:t>Полигимния часто изображается со свитком в руках, в задумчивой позе. </a:t>
            </a:r>
            <a:endParaRPr lang="ru-RU" dirty="0" smtClean="0"/>
          </a:p>
          <a:p>
            <a:r>
              <a:rPr lang="ru-RU" b="1" dirty="0" smtClean="0"/>
              <a:t>Полигимния покровительствует в изучении людьми риторики и ораторского искусства. </a:t>
            </a:r>
            <a:endParaRPr lang="ru-RU" dirty="0" smtClean="0"/>
          </a:p>
          <a:p>
            <a:r>
              <a:rPr lang="ru-RU" b="1" dirty="0" smtClean="0"/>
              <a:t>В честь Полигимнии назван астероид (33) Полигимния, открытый в 1854 году.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C:\Users\1\Desktop\Полигимния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0" y="1867989"/>
            <a:ext cx="3886200" cy="431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Терпсихора – муза танца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err="1" smtClean="0"/>
              <a:t>Терпсихо́ра</a:t>
            </a:r>
            <a:r>
              <a:rPr lang="ru-RU" b="1" dirty="0" smtClean="0"/>
              <a:t>  (</a:t>
            </a:r>
            <a:r>
              <a:rPr lang="ru-RU" b="1" dirty="0" err="1" smtClean="0"/>
              <a:t>др.-греч</a:t>
            </a:r>
            <a:r>
              <a:rPr lang="ru-RU" b="1" dirty="0" smtClean="0"/>
              <a:t>. </a:t>
            </a:r>
            <a:r>
              <a:rPr lang="ru-RU" b="1" dirty="0" err="1" smtClean="0"/>
              <a:t>Τερψιχόρη</a:t>
            </a:r>
            <a:r>
              <a:rPr lang="ru-RU" b="1" dirty="0" smtClean="0"/>
              <a:t>) — муза танца. Персонаж древнегреческих мифов, популярный образ и символ в искусстве. Согласно </a:t>
            </a:r>
            <a:r>
              <a:rPr lang="ru-RU" b="1" dirty="0" err="1" smtClean="0"/>
              <a:t>Диодору</a:t>
            </a:r>
            <a:r>
              <a:rPr lang="ru-RU" b="1" dirty="0" smtClean="0"/>
              <a:t>, получила имя от наслаждения (</a:t>
            </a:r>
            <a:r>
              <a:rPr lang="ru-RU" b="1" i="1" dirty="0" err="1" smtClean="0"/>
              <a:t>терпейн</a:t>
            </a:r>
            <a:r>
              <a:rPr lang="ru-RU" b="1" dirty="0" smtClean="0"/>
              <a:t>) зрителей являемыми в искусстве благами. Среди Муз её называют </a:t>
            </a:r>
            <a:r>
              <a:rPr lang="ru-RU" b="1" dirty="0" err="1" smtClean="0"/>
              <a:t>Цец</a:t>
            </a:r>
            <a:r>
              <a:rPr lang="ru-RU" b="1" dirty="0" smtClean="0"/>
              <a:t>. Мать </a:t>
            </a:r>
            <a:r>
              <a:rPr lang="ru-RU" b="1" dirty="0" err="1" smtClean="0"/>
              <a:t>Парфенопы</a:t>
            </a:r>
            <a:r>
              <a:rPr lang="ru-RU" b="1" dirty="0" smtClean="0"/>
              <a:t>. </a:t>
            </a:r>
            <a:endParaRPr lang="ru-RU" dirty="0" smtClean="0"/>
          </a:p>
          <a:p>
            <a:r>
              <a:rPr lang="ru-RU" b="1" dirty="0" smtClean="0"/>
              <a:t>Дочь Зевса и </a:t>
            </a:r>
            <a:r>
              <a:rPr lang="ru-RU" b="1" dirty="0" err="1" smtClean="0"/>
              <a:t>Мнемосины</a:t>
            </a:r>
            <a:r>
              <a:rPr lang="ru-RU" b="1" dirty="0" smtClean="0"/>
              <a:t>. Считается покровительницей танцев и хорового пения. Изображалась в виде молодой женщины с улыбкой на лице, иногда в позе танцовщицы, чаще сидящей и играющей  на лире. </a:t>
            </a:r>
            <a:endParaRPr lang="ru-RU" dirty="0" smtClean="0"/>
          </a:p>
          <a:p>
            <a:r>
              <a:rPr lang="ru-RU" b="1" dirty="0" smtClean="0"/>
              <a:t>Характерные атрибуты: </a:t>
            </a:r>
            <a:endParaRPr lang="ru-RU" dirty="0" smtClean="0"/>
          </a:p>
          <a:p>
            <a:pPr lvl="0"/>
            <a:r>
              <a:rPr lang="ru-RU" b="1" dirty="0" smtClean="0"/>
              <a:t>венок на голове;</a:t>
            </a:r>
            <a:endParaRPr lang="ru-RU" dirty="0" smtClean="0"/>
          </a:p>
          <a:p>
            <a:pPr lvl="0"/>
            <a:r>
              <a:rPr lang="ru-RU" b="1" dirty="0" smtClean="0"/>
              <a:t>в одной руке она держала лиру, а в другой плектр (медиатор).</a:t>
            </a:r>
            <a:endParaRPr lang="ru-RU" dirty="0" smtClean="0"/>
          </a:p>
          <a:p>
            <a:r>
              <a:rPr lang="ru-RU" b="1" dirty="0" smtClean="0"/>
              <a:t>Считается матерью сирен (отец — бог реки </a:t>
            </a:r>
            <a:r>
              <a:rPr lang="ru-RU" b="1" dirty="0" err="1" smtClean="0"/>
              <a:t>Ахелой</a:t>
            </a:r>
            <a:r>
              <a:rPr lang="ru-RU" b="1" dirty="0" smtClean="0"/>
              <a:t>) и певца </a:t>
            </a:r>
            <a:r>
              <a:rPr lang="ru-RU" b="1" dirty="0" err="1" smtClean="0"/>
              <a:t>Лина</a:t>
            </a:r>
            <a:r>
              <a:rPr lang="ru-RU" b="1" dirty="0" smtClean="0"/>
              <a:t> (по другой версии его мать — другая муза Урания). По </a:t>
            </a:r>
            <a:r>
              <a:rPr lang="ru-RU" b="1" dirty="0" err="1" smtClean="0"/>
              <a:t>Гигину</a:t>
            </a:r>
            <a:r>
              <a:rPr lang="ru-RU" b="1" dirty="0" smtClean="0"/>
              <a:t> — мать </a:t>
            </a:r>
            <a:r>
              <a:rPr lang="ru-RU" b="1" dirty="0" err="1" smtClean="0"/>
              <a:t>Евмолпа</a:t>
            </a:r>
            <a:r>
              <a:rPr lang="ru-RU" b="1" dirty="0" smtClean="0"/>
              <a:t>. </a:t>
            </a:r>
            <a:endParaRPr lang="ru-RU" dirty="0" smtClean="0"/>
          </a:p>
          <a:p>
            <a:r>
              <a:rPr lang="ru-RU" b="1" dirty="0" smtClean="0"/>
              <a:t>Упомянута Пиндаром. Эту музу связывают с Дионисом, приписывая ей атрибут этого бога —плющ (о чём гласит надпись на Геликоне, посвященная Терпсихоре). </a:t>
            </a:r>
            <a:endParaRPr lang="ru-RU" dirty="0" smtClean="0"/>
          </a:p>
          <a:p>
            <a:r>
              <a:rPr lang="ru-RU" b="1" dirty="0" smtClean="0"/>
              <a:t>В честь Терпсихоры назван астероид (81) Терпсихора, открытый в 1864 году.</a:t>
            </a:r>
            <a:endParaRPr lang="ru-RU" dirty="0"/>
          </a:p>
        </p:txBody>
      </p:sp>
      <p:pic>
        <p:nvPicPr>
          <p:cNvPr id="5" name="Содержимое 4" descr="C:\Users\1\Desktop\Терпсихора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1215" y="1825625"/>
            <a:ext cx="348107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мельпомена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мельпомена2.potx" id="{54CECC89-FE91-4FE5-95C3-B4E7E996CE4D}" vid="{6A883067-4345-4038-8D92-377D9692BE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мельпомена3</Template>
  <TotalTime>62</TotalTime>
  <Words>219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мельпомена3</vt:lpstr>
      <vt:lpstr>   Аполлон и музы Парнаса</vt:lpstr>
      <vt:lpstr>Музы – богини в древнегреческой мифологии, дочери бога Зевса и титаниды Мнемосины, либо дочери богини Гармонии, живущие на Парнасе – покровительницы искусств и наук.</vt:lpstr>
      <vt:lpstr>Аполлон</vt:lpstr>
      <vt:lpstr>  Каллиопа – муза эпической поэзии  </vt:lpstr>
      <vt:lpstr> Клио – муза истории </vt:lpstr>
      <vt:lpstr> Мельпомена – муза трагедии </vt:lpstr>
      <vt:lpstr> Талия – муза комедии </vt:lpstr>
      <vt:lpstr> Полигимния – муза торжественных гимнов </vt:lpstr>
      <vt:lpstr> Терпсихора – муза танца </vt:lpstr>
      <vt:lpstr> Эвтерпа – муза лирической поэзии и музыки </vt:lpstr>
      <vt:lpstr> Урания – муза астрономии </vt:lpstr>
      <vt:lpstr> Эрато – муза любовной поэзии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1</cp:lastModifiedBy>
  <cp:revision>36</cp:revision>
  <dcterms:created xsi:type="dcterms:W3CDTF">2019-07-28T09:59:28Z</dcterms:created>
  <dcterms:modified xsi:type="dcterms:W3CDTF">2021-01-18T20:16:58Z</dcterms:modified>
</cp:coreProperties>
</file>