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71" r:id="rId9"/>
    <p:sldId id="268" r:id="rId10"/>
    <p:sldId id="270" r:id="rId11"/>
    <p:sldId id="266" r:id="rId12"/>
    <p:sldId id="272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Результаты внеурочного занятия «Аполлон и музы Парнаса»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Обучающиеся 5 класса филиала МБОУ СОШ №1 г.Нижний Ломов имени Тархова С.Ф. в </a:t>
            </a:r>
            <a:r>
              <a:rPr lang="ru-RU" dirty="0" err="1" smtClean="0"/>
              <a:t>с.Усть-Каремша</a:t>
            </a:r>
            <a:endParaRPr lang="ru-RU" dirty="0" smtClean="0"/>
          </a:p>
          <a:p>
            <a:r>
              <a:rPr lang="ru-RU" dirty="0" smtClean="0"/>
              <a:t>Учитель: Л.В.Плешакова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Результат коллективной творческой работы – настенный календарь</a:t>
            </a:r>
            <a:endParaRPr lang="ru-RU" sz="3200" dirty="0"/>
          </a:p>
        </p:txBody>
      </p:sp>
      <p:pic>
        <p:nvPicPr>
          <p:cNvPr id="9" name="Содержимое 8" descr="IMG_20210125_14061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10" name="Содержимое 9" descr="IMG_20210125_14042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Результат коллективной творческой работы – настенный календарь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IMG_20210125_1409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Результат коллективной творческой работы – настенный календарь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6" name="Содержимое 5" descr="IMG_20210125_1411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Настенный календарь в классном кабинете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IMG_20210128_1422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06303" y="1600200"/>
            <a:ext cx="3531394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Работа с учебником, книгами, ресурсами Интернета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Содержимое 5" descr="IMG_20210125_1412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Работа с учебником, книгами, ресурсами Интернета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IMG_20210125_1413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Работа с учебником, книгами, ресурсами Интернета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Содержимое 5" descr="IMG_20210125_1413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Оформление информации 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о </a:t>
            </a:r>
            <a:r>
              <a:rPr lang="ru-RU" dirty="0" smtClean="0">
                <a:solidFill>
                  <a:srgbClr val="FFFF00"/>
                </a:solidFill>
              </a:rPr>
              <a:t>музах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Содержимое 5" descr="IMG_20210128_1021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Оформление календаря </a:t>
            </a:r>
            <a:endParaRPr lang="ru-RU" dirty="0"/>
          </a:p>
        </p:txBody>
      </p:sp>
      <p:pic>
        <p:nvPicPr>
          <p:cNvPr id="5" name="Содержимое 4" descr="IMG_20210125_1350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IMG_20210125_13513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Оформление календаря </a:t>
            </a:r>
            <a:endParaRPr lang="ru-RU" dirty="0"/>
          </a:p>
        </p:txBody>
      </p:sp>
      <p:pic>
        <p:nvPicPr>
          <p:cNvPr id="9" name="Содержимое 8" descr="IMG_20210125_13505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10" name="Содержимое 9" descr="IMG_20210125_13502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Результат коллективной творческой работы – настенный календарь</a:t>
            </a:r>
            <a:endParaRPr lang="ru-RU" sz="3200" dirty="0"/>
          </a:p>
        </p:txBody>
      </p:sp>
      <p:pic>
        <p:nvPicPr>
          <p:cNvPr id="7" name="Содержимое 6" descr="IMG_20210125_14075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8" name="Содержимое 7" descr="IMG_20210125_14064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Результат коллективной творческой работы – настенный календарь</a:t>
            </a:r>
            <a:endParaRPr lang="ru-RU" sz="3200" dirty="0"/>
          </a:p>
        </p:txBody>
      </p:sp>
      <p:pic>
        <p:nvPicPr>
          <p:cNvPr id="13" name="Содержимое 12" descr="IMG_20210125_14055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14" name="Содержимое 13" descr="IMG_20210125_14073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</TotalTime>
  <Words>98</Words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Результаты внеурочного занятия «Аполлон и музы Парнаса»</vt:lpstr>
      <vt:lpstr>Работа с учебником, книгами, ресурсами Интернета</vt:lpstr>
      <vt:lpstr>Работа с учебником, книгами, ресурсами Интернета</vt:lpstr>
      <vt:lpstr>Работа с учебником, книгами, ресурсами Интернета</vt:lpstr>
      <vt:lpstr>Оформление информации  о музах</vt:lpstr>
      <vt:lpstr>Оформление календаря </vt:lpstr>
      <vt:lpstr>Оформление календаря </vt:lpstr>
      <vt:lpstr>Результат коллективной творческой работы – настенный календарь</vt:lpstr>
      <vt:lpstr>Результат коллективной творческой работы – настенный календарь</vt:lpstr>
      <vt:lpstr>Результат коллективной творческой работы – настенный календарь</vt:lpstr>
      <vt:lpstr>Результат коллективной творческой работы – настенный календарь</vt:lpstr>
      <vt:lpstr>Результат коллективной творческой работы – настенный календарь</vt:lpstr>
      <vt:lpstr>Настенный календарь в классном кабинете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внеурочного занятия «Аполлон и музы Парнаса»</dc:title>
  <dc:creator>1</dc:creator>
  <cp:lastModifiedBy>1</cp:lastModifiedBy>
  <cp:revision>9</cp:revision>
  <dcterms:created xsi:type="dcterms:W3CDTF">2021-01-27T20:20:04Z</dcterms:created>
  <dcterms:modified xsi:type="dcterms:W3CDTF">2021-01-29T18:41:54Z</dcterms:modified>
</cp:coreProperties>
</file>