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6" r:id="rId9"/>
    <p:sldId id="261" r:id="rId10"/>
    <p:sldId id="267" r:id="rId11"/>
    <p:sldId id="262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4393F-4AEA-4D38-B20F-DAE7EBF92D3C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7E231-62B1-4E87-BD50-F94E02122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83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7E231-62B1-4E87-BD50-F94E0212258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413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752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94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189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590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184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58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15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094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22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86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219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F0BC751-1020-4857-BE45-C24B0CF5E147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AF150F8-2800-4FBB-8812-217BC4993CB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27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6715" y="2010181"/>
            <a:ext cx="5117267" cy="2443397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0070C0"/>
                </a:solidFill>
              </a:rPr>
              <a:t>Игра - Викторина</a:t>
            </a:r>
            <a:br>
              <a:rPr lang="ru-RU" sz="4800" b="1" i="1" dirty="0" smtClean="0">
                <a:solidFill>
                  <a:srgbClr val="0070C0"/>
                </a:solidFill>
              </a:rPr>
            </a:br>
            <a:r>
              <a:rPr lang="ru-RU" sz="4800" b="1" i="1" dirty="0" smtClean="0">
                <a:solidFill>
                  <a:srgbClr val="0070C0"/>
                </a:solidFill>
              </a:rPr>
              <a:t>«Чудеса в химии»</a:t>
            </a:r>
            <a:endParaRPr lang="ru-RU" sz="48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995422"/>
            <a:ext cx="4206615" cy="5075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889" y="119321"/>
            <a:ext cx="2878111" cy="228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11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20041"/>
            <a:ext cx="10149840" cy="5548948"/>
          </a:xfrm>
        </p:spPr>
      </p:pic>
    </p:spTree>
    <p:extLst>
      <p:ext uri="{BB962C8B-B14F-4D97-AF65-F5344CB8AC3E}">
        <p14:creationId xmlns:p14="http://schemas.microsoft.com/office/powerpoint/2010/main" val="1680553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301591"/>
            <a:ext cx="10058400" cy="792689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Раунд 5: «Химический </a:t>
            </a:r>
            <a:r>
              <a:rPr lang="ru-RU" b="1" i="1" dirty="0" err="1" smtClean="0">
                <a:solidFill>
                  <a:srgbClr val="C00000"/>
                </a:solidFill>
              </a:rPr>
              <a:t>филворд</a:t>
            </a:r>
            <a:r>
              <a:rPr lang="ru-RU" b="1" i="1" dirty="0" smtClean="0">
                <a:solidFill>
                  <a:srgbClr val="C00000"/>
                </a:solidFill>
              </a:rPr>
              <a:t>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02" y="1094282"/>
            <a:ext cx="8733269" cy="52315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088" y="1510258"/>
            <a:ext cx="2875114" cy="439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489" y="4618615"/>
            <a:ext cx="10058400" cy="1450757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Молодцы! Спасибо за внимание. 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0"/>
            <a:ext cx="10058400" cy="4258706"/>
          </a:xfrm>
        </p:spPr>
      </p:pic>
    </p:spTree>
    <p:extLst>
      <p:ext uri="{BB962C8B-B14F-4D97-AF65-F5344CB8AC3E}">
        <p14:creationId xmlns:p14="http://schemas.microsoft.com/office/powerpoint/2010/main" val="2643246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Раунд 1: «Ребус»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205" y="2143748"/>
            <a:ext cx="4562475" cy="364245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" y="2143748"/>
            <a:ext cx="6134100" cy="3469052"/>
          </a:xfrm>
        </p:spPr>
      </p:pic>
    </p:spTree>
    <p:extLst>
      <p:ext uri="{BB962C8B-B14F-4D97-AF65-F5344CB8AC3E}">
        <p14:creationId xmlns:p14="http://schemas.microsoft.com/office/powerpoint/2010/main" val="2649422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50" y="389744"/>
            <a:ext cx="10208302" cy="5831174"/>
          </a:xfrm>
        </p:spPr>
      </p:pic>
    </p:spTree>
    <p:extLst>
      <p:ext uri="{BB962C8B-B14F-4D97-AF65-F5344CB8AC3E}">
        <p14:creationId xmlns:p14="http://schemas.microsoft.com/office/powerpoint/2010/main" val="1045983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860" y="159574"/>
            <a:ext cx="10149840" cy="5800854"/>
          </a:xfrm>
        </p:spPr>
      </p:pic>
    </p:spTree>
    <p:extLst>
      <p:ext uri="{BB962C8B-B14F-4D97-AF65-F5344CB8AC3E}">
        <p14:creationId xmlns:p14="http://schemas.microsoft.com/office/powerpoint/2010/main" val="500677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Раунд 2:  «Загадка»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1) Удивить готов он нас - он и угол, и алмаз, он в карандашах сидит, потому что он графит. Грамотный народ поймет то, что это ……..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2) В чем горят </a:t>
            </a:r>
            <a:r>
              <a:rPr lang="ru-RU" b="1" i="1" dirty="0">
                <a:solidFill>
                  <a:srgbClr val="FF0000"/>
                </a:solidFill>
              </a:rPr>
              <a:t>д</a:t>
            </a:r>
            <a:r>
              <a:rPr lang="ru-RU" b="1" i="1" dirty="0" smtClean="0">
                <a:solidFill>
                  <a:srgbClr val="FF0000"/>
                </a:solidFill>
              </a:rPr>
              <a:t>рова и газ, Фосфор, водород, алмаз? Дышит чем любой из нас, каждый миг и каждый час? Без чего мертва природа? Правильно без …….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3) Какой благородный газ утверждает, что он - это не он?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4) На верхнем этаже Менделеева проживаю, в разный подъездах две квартиры занимаю, причем под номером один вот такой я господин! 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5) Природной соли маленький кусок отвечать урок помог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6) Воздухе он главный газ окружает всюду нас. Угасает жизнь растений  без него, без удобрений . В наших клеточках живет, важный элемент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916" y="162507"/>
            <a:ext cx="2338465" cy="161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71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80" y="274321"/>
            <a:ext cx="10058400" cy="559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46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Раунд 3: «Таинственная </a:t>
            </a:r>
            <a:r>
              <a:rPr lang="ru-RU" b="1" i="1" dirty="0">
                <a:solidFill>
                  <a:srgbClr val="C00000"/>
                </a:solidFill>
              </a:rPr>
              <a:t>а</a:t>
            </a:r>
            <a:r>
              <a:rPr lang="ru-RU" b="1" i="1" dirty="0" smtClean="0">
                <a:solidFill>
                  <a:srgbClr val="C00000"/>
                </a:solidFill>
              </a:rPr>
              <a:t>награмма»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97280" y="1845734"/>
            <a:ext cx="4539022" cy="4023360"/>
          </a:xfrm>
        </p:spPr>
        <p:txBody>
          <a:bodyPr>
            <a:normAutofit lnSpcReduction="1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1.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3600" i="1" dirty="0" err="1" smtClean="0">
                <a:solidFill>
                  <a:srgbClr val="FF0000"/>
                </a:solidFill>
              </a:rPr>
              <a:t>Наплита</a:t>
            </a:r>
            <a:r>
              <a:rPr lang="ru-RU" sz="3600" i="1" dirty="0" smtClean="0">
                <a:solidFill>
                  <a:srgbClr val="FF0000"/>
                </a:solidFill>
              </a:rPr>
              <a:t>           </a:t>
            </a:r>
          </a:p>
          <a:p>
            <a:r>
              <a:rPr lang="ru-RU" sz="3600" i="1" dirty="0" smtClean="0">
                <a:solidFill>
                  <a:schemeClr val="tx1"/>
                </a:solidFill>
              </a:rPr>
              <a:t>2. </a:t>
            </a:r>
            <a:r>
              <a:rPr lang="ru-RU" sz="3600" i="1" dirty="0" err="1" smtClean="0">
                <a:solidFill>
                  <a:srgbClr val="FF0000"/>
                </a:solidFill>
              </a:rPr>
              <a:t>Сликодор</a:t>
            </a:r>
            <a:r>
              <a:rPr lang="ru-RU" sz="3600" i="1" dirty="0" smtClean="0">
                <a:solidFill>
                  <a:srgbClr val="FF0000"/>
                </a:solidFill>
              </a:rPr>
              <a:t>    </a:t>
            </a:r>
          </a:p>
          <a:p>
            <a:r>
              <a:rPr lang="ru-RU" sz="3600" i="1" dirty="0" smtClean="0">
                <a:solidFill>
                  <a:schemeClr val="tx1"/>
                </a:solidFill>
              </a:rPr>
              <a:t>3.  </a:t>
            </a:r>
            <a:r>
              <a:rPr lang="ru-RU" sz="3600" i="1" dirty="0" err="1" smtClean="0">
                <a:solidFill>
                  <a:srgbClr val="FF0000"/>
                </a:solidFill>
              </a:rPr>
              <a:t>Мникрей</a:t>
            </a:r>
            <a:endParaRPr lang="ru-RU" sz="3600" i="1" dirty="0" smtClean="0">
              <a:solidFill>
                <a:srgbClr val="FF0000"/>
              </a:solidFill>
            </a:endParaRPr>
          </a:p>
          <a:p>
            <a:r>
              <a:rPr lang="ru-RU" sz="3600" i="1" dirty="0" smtClean="0">
                <a:solidFill>
                  <a:schemeClr val="tx1"/>
                </a:solidFill>
              </a:rPr>
              <a:t>4.  </a:t>
            </a:r>
            <a:r>
              <a:rPr lang="ru-RU" sz="3600" i="1" dirty="0" err="1" smtClean="0">
                <a:solidFill>
                  <a:srgbClr val="FF0000"/>
                </a:solidFill>
              </a:rPr>
              <a:t>Росфор</a:t>
            </a:r>
            <a:endParaRPr lang="ru-RU" sz="3600" i="1" dirty="0" smtClean="0">
              <a:solidFill>
                <a:srgbClr val="FF0000"/>
              </a:solidFill>
            </a:endParaRPr>
          </a:p>
          <a:p>
            <a:r>
              <a:rPr lang="ru-RU" sz="3600" i="1" dirty="0" smtClean="0">
                <a:solidFill>
                  <a:schemeClr val="tx1"/>
                </a:solidFill>
              </a:rPr>
              <a:t>5.  </a:t>
            </a:r>
            <a:r>
              <a:rPr lang="ru-RU" sz="3600" i="1" dirty="0" err="1" smtClean="0">
                <a:solidFill>
                  <a:srgbClr val="FF0000"/>
                </a:solidFill>
              </a:rPr>
              <a:t>Орребес</a:t>
            </a:r>
            <a:endParaRPr lang="ru-RU" sz="3600" i="1" dirty="0" smtClean="0">
              <a:solidFill>
                <a:srgbClr val="FF0000"/>
              </a:solidFill>
            </a:endParaRPr>
          </a:p>
          <a:p>
            <a:r>
              <a:rPr lang="ru-RU" sz="3600" i="1" dirty="0" smtClean="0">
                <a:solidFill>
                  <a:schemeClr val="tx1"/>
                </a:solidFill>
              </a:rPr>
              <a:t>6.  </a:t>
            </a:r>
            <a:r>
              <a:rPr lang="ru-RU" sz="3600" i="1" dirty="0" err="1" smtClean="0">
                <a:solidFill>
                  <a:srgbClr val="FF0000"/>
                </a:solidFill>
              </a:rPr>
              <a:t>Езелож</a:t>
            </a:r>
            <a:r>
              <a:rPr lang="ru-RU" sz="3600" i="1" dirty="0" smtClean="0">
                <a:solidFill>
                  <a:srgbClr val="FF0000"/>
                </a:solidFill>
              </a:rPr>
              <a:t>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398" y="1845734"/>
            <a:ext cx="4140282" cy="434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03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" y="297181"/>
            <a:ext cx="10721340" cy="5571808"/>
          </a:xfrm>
        </p:spPr>
      </p:pic>
    </p:spTree>
    <p:extLst>
      <p:ext uri="{BB962C8B-B14F-4D97-AF65-F5344CB8AC3E}">
        <p14:creationId xmlns:p14="http://schemas.microsoft.com/office/powerpoint/2010/main" val="2490583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37" y="280830"/>
            <a:ext cx="10058400" cy="1450757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Раунд 4: «Игра слов»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537" y="1896479"/>
            <a:ext cx="6008058" cy="3565715"/>
          </a:xfrm>
        </p:spPr>
        <p:txBody>
          <a:bodyPr>
            <a:normAutofit fontScale="85000" lnSpcReduction="20000"/>
          </a:bodyPr>
          <a:lstStyle/>
          <a:p>
            <a:r>
              <a:rPr lang="ru-RU" sz="3500" i="1" dirty="0" smtClean="0">
                <a:solidFill>
                  <a:schemeClr val="tx1"/>
                </a:solidFill>
              </a:rPr>
              <a:t>1. </a:t>
            </a:r>
            <a:r>
              <a:rPr lang="ru-RU" sz="3500" i="1" dirty="0" smtClean="0">
                <a:solidFill>
                  <a:srgbClr val="FF0000"/>
                </a:solidFill>
              </a:rPr>
              <a:t>Не все </a:t>
            </a:r>
            <a:r>
              <a:rPr lang="ru-RU" sz="3500" i="1" dirty="0" err="1" smtClean="0">
                <a:solidFill>
                  <a:srgbClr val="FF0000"/>
                </a:solidFill>
              </a:rPr>
              <a:t>аурум</a:t>
            </a:r>
            <a:r>
              <a:rPr lang="ru-RU" sz="3500" i="1" dirty="0" smtClean="0">
                <a:solidFill>
                  <a:srgbClr val="FF0000"/>
                </a:solidFill>
              </a:rPr>
              <a:t>, что блестит </a:t>
            </a:r>
          </a:p>
          <a:p>
            <a:r>
              <a:rPr lang="ru-RU" sz="3500" i="1" dirty="0" smtClean="0">
                <a:solidFill>
                  <a:schemeClr val="tx1"/>
                </a:solidFill>
              </a:rPr>
              <a:t>2. </a:t>
            </a:r>
            <a:r>
              <a:rPr lang="ru-RU" sz="3500" i="1" dirty="0" err="1" smtClean="0">
                <a:solidFill>
                  <a:srgbClr val="FF0000"/>
                </a:solidFill>
              </a:rPr>
              <a:t>Феруумный</a:t>
            </a:r>
            <a:r>
              <a:rPr lang="ru-RU" sz="3500" i="1" dirty="0" smtClean="0">
                <a:solidFill>
                  <a:srgbClr val="FF0000"/>
                </a:solidFill>
              </a:rPr>
              <a:t> характер</a:t>
            </a:r>
          </a:p>
          <a:p>
            <a:r>
              <a:rPr lang="ru-RU" sz="3500" i="1" dirty="0" smtClean="0">
                <a:solidFill>
                  <a:schemeClr val="tx1"/>
                </a:solidFill>
              </a:rPr>
              <a:t>3. </a:t>
            </a:r>
            <a:r>
              <a:rPr lang="ru-RU" sz="3500" i="1" dirty="0" smtClean="0">
                <a:solidFill>
                  <a:srgbClr val="FF0000"/>
                </a:solidFill>
              </a:rPr>
              <a:t>Слово </a:t>
            </a:r>
            <a:r>
              <a:rPr lang="ru-RU" sz="3500" i="1" dirty="0" err="1" smtClean="0">
                <a:solidFill>
                  <a:srgbClr val="FF0000"/>
                </a:solidFill>
              </a:rPr>
              <a:t>аргентум</a:t>
            </a:r>
            <a:r>
              <a:rPr lang="ru-RU" sz="3500" i="1" dirty="0" smtClean="0">
                <a:solidFill>
                  <a:srgbClr val="FF0000"/>
                </a:solidFill>
              </a:rPr>
              <a:t>, а молчание </a:t>
            </a:r>
            <a:r>
              <a:rPr lang="ru-RU" sz="3500" i="1" dirty="0" err="1" smtClean="0">
                <a:solidFill>
                  <a:srgbClr val="FF0000"/>
                </a:solidFill>
              </a:rPr>
              <a:t>аурум</a:t>
            </a:r>
            <a:r>
              <a:rPr lang="ru-RU" sz="3500" i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3500" i="1" dirty="0" smtClean="0">
                <a:solidFill>
                  <a:schemeClr val="tx1"/>
                </a:solidFill>
              </a:rPr>
              <a:t>4. </a:t>
            </a:r>
            <a:r>
              <a:rPr lang="ru-RU" sz="3500" i="1" dirty="0" smtClean="0">
                <a:solidFill>
                  <a:srgbClr val="FF0000"/>
                </a:solidFill>
              </a:rPr>
              <a:t>Много оксида водорода утекло с тех пор</a:t>
            </a:r>
          </a:p>
          <a:p>
            <a:r>
              <a:rPr lang="ru-RU" sz="3500" i="1" dirty="0" smtClean="0">
                <a:solidFill>
                  <a:schemeClr val="tx1"/>
                </a:solidFill>
              </a:rPr>
              <a:t>5. </a:t>
            </a:r>
            <a:r>
              <a:rPr lang="ru-RU" sz="3500" i="1" dirty="0" smtClean="0">
                <a:solidFill>
                  <a:srgbClr val="FF0000"/>
                </a:solidFill>
              </a:rPr>
              <a:t>Белый как карбонат кальция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595" y="1731587"/>
            <a:ext cx="4440085" cy="418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1591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192</TotalTime>
  <Words>237</Words>
  <Application>Microsoft Office PowerPoint</Application>
  <PresentationFormat>Широкоэкранный</PresentationFormat>
  <Paragraphs>26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Calibri Light</vt:lpstr>
      <vt:lpstr>Ретро</vt:lpstr>
      <vt:lpstr>Игра - Викторина «Чудеса в химии»</vt:lpstr>
      <vt:lpstr>Раунд 1: «Ребус»</vt:lpstr>
      <vt:lpstr>Презентация PowerPoint</vt:lpstr>
      <vt:lpstr>Презентация PowerPoint</vt:lpstr>
      <vt:lpstr>Раунд 2:  «Загадка» </vt:lpstr>
      <vt:lpstr>Презентация PowerPoint</vt:lpstr>
      <vt:lpstr>Раунд 3: «Таинственная анаграмма»</vt:lpstr>
      <vt:lpstr>Презентация PowerPoint</vt:lpstr>
      <vt:lpstr>Раунд 4: «Игра слов»</vt:lpstr>
      <vt:lpstr>Презентация PowerPoint</vt:lpstr>
      <vt:lpstr>Раунд 5: «Химический филворд»</vt:lpstr>
      <vt:lpstr>Молодцы! Спасибо за внимание.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викторина:  «В гостях у «Химии»</dc:title>
  <dc:creator>Пользователь</dc:creator>
  <cp:lastModifiedBy>AAA</cp:lastModifiedBy>
  <cp:revision>32</cp:revision>
  <dcterms:created xsi:type="dcterms:W3CDTF">2021-01-26T17:30:36Z</dcterms:created>
  <dcterms:modified xsi:type="dcterms:W3CDTF">2022-01-20T09:53:17Z</dcterms:modified>
</cp:coreProperties>
</file>