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0" r:id="rId4"/>
    <p:sldId id="261" r:id="rId5"/>
    <p:sldId id="283" r:id="rId6"/>
    <p:sldId id="268" r:id="rId7"/>
    <p:sldId id="262" r:id="rId8"/>
    <p:sldId id="263" r:id="rId9"/>
    <p:sldId id="264" r:id="rId10"/>
    <p:sldId id="257" r:id="rId11"/>
    <p:sldId id="265" r:id="rId12"/>
    <p:sldId id="258" r:id="rId13"/>
    <p:sldId id="259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2" r:id="rId26"/>
    <p:sldId id="284" r:id="rId27"/>
    <p:sldId id="279" r:id="rId28"/>
    <p:sldId id="28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5" d="100"/>
          <a:sy n="95" d="100"/>
        </p:scale>
        <p:origin x="-1248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63" b="17991"/>
          <a:stretch/>
        </p:blipFill>
        <p:spPr>
          <a:xfrm>
            <a:off x="2987824" y="4661143"/>
            <a:ext cx="6156177" cy="22048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22070" y="3717033"/>
            <a:ext cx="1944216" cy="30467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D27D9-4875-49CD-A74D-5E4C51D9484F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2240" y="6381328"/>
            <a:ext cx="2133600" cy="365125"/>
          </a:xfrm>
        </p:spPr>
        <p:txBody>
          <a:bodyPr/>
          <a:lstStyle/>
          <a:p>
            <a:fld id="{40167967-FE8D-49FE-A02B-61C9335851EC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221088"/>
            <a:ext cx="2160240" cy="268006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03180" y="5200771"/>
            <a:ext cx="739068" cy="88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 rotWithShape="1"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0128" b="-7305"/>
          <a:stretch/>
        </p:blipFill>
        <p:spPr bwMode="auto">
          <a:xfrm>
            <a:off x="8586627" y="3645025"/>
            <a:ext cx="432048" cy="441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оловина рамки 10"/>
          <p:cNvSpPr/>
          <p:nvPr userDrawn="1"/>
        </p:nvSpPr>
        <p:spPr>
          <a:xfrm rot="10800000">
            <a:off x="323528" y="260649"/>
            <a:ext cx="8820472" cy="6597351"/>
          </a:xfrm>
          <a:prstGeom prst="halfFrame">
            <a:avLst>
              <a:gd name="adj1" fmla="val 1712"/>
              <a:gd name="adj2" fmla="val 1341"/>
            </a:avLst>
          </a:prstGeom>
          <a:solidFill>
            <a:schemeClr val="accent5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84"/>
          <a:stretch/>
        </p:blipFill>
        <p:spPr bwMode="auto">
          <a:xfrm flipH="1">
            <a:off x="2195736" y="5256198"/>
            <a:ext cx="1944216" cy="1504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 userDrawn="1"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393" y="5109890"/>
            <a:ext cx="1102779" cy="165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 rotWithShape="1">
          <a:blip r:embed="rId9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0128" b="-7305"/>
          <a:stretch/>
        </p:blipFill>
        <p:spPr bwMode="auto">
          <a:xfrm>
            <a:off x="8559696" y="-36230"/>
            <a:ext cx="633846" cy="647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 rotWithShape="1"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0128" b="-7305"/>
          <a:stretch/>
        </p:blipFill>
        <p:spPr bwMode="auto">
          <a:xfrm>
            <a:off x="8621216" y="1550964"/>
            <a:ext cx="432048" cy="441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 rotWithShape="1">
          <a:blip r:embed="rId10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0128" b="-7305"/>
          <a:stretch/>
        </p:blipFill>
        <p:spPr bwMode="auto">
          <a:xfrm>
            <a:off x="7460071" y="39869"/>
            <a:ext cx="568315" cy="580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9187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D27D9-4875-49CD-A74D-5E4C51D9484F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67967-FE8D-49FE-A02B-61C9335851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618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D27D9-4875-49CD-A74D-5E4C51D9484F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67967-FE8D-49FE-A02B-61C9335851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238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D27D9-4875-49CD-A74D-5E4C51D9484F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67967-FE8D-49FE-A02B-61C9335851EC}" type="slidenum">
              <a:rPr lang="ru-RU" smtClean="0"/>
              <a:t>‹#›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1"/>
            <a:ext cx="777530" cy="788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717" y="5588198"/>
            <a:ext cx="423717" cy="429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9648" y="-49074"/>
            <a:ext cx="518154" cy="525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3961" y="1496911"/>
            <a:ext cx="453757" cy="460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89957" y="5373217"/>
            <a:ext cx="2371725" cy="1607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895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D27D9-4875-49CD-A74D-5E4C51D9484F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67967-FE8D-49FE-A02B-61C9335851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46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D27D9-4875-49CD-A74D-5E4C51D9484F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67967-FE8D-49FE-A02B-61C9335851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695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D27D9-4875-49CD-A74D-5E4C51D9484F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67967-FE8D-49FE-A02B-61C9335851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743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22421"/>
            <a:ext cx="1008112" cy="939931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979" y="5857608"/>
            <a:ext cx="683568" cy="1027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D27D9-4875-49CD-A74D-5E4C51D9484F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67967-FE8D-49FE-A02B-61C9335851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228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D27D9-4875-49CD-A74D-5E4C51D9484F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67967-FE8D-49FE-A02B-61C9335851EC}" type="slidenum">
              <a:rPr lang="ru-RU" smtClean="0"/>
              <a:t>‹#›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29200"/>
            <a:ext cx="1367532" cy="1700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3145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D27D9-4875-49CD-A74D-5E4C51D9484F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67967-FE8D-49FE-A02B-61C9335851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443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D27D9-4875-49CD-A74D-5E4C51D9484F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67967-FE8D-49FE-A02B-61C9335851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470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jp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1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5700341"/>
            <a:ext cx="1196988" cy="115765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D27D9-4875-49CD-A74D-5E4C51D9484F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67967-FE8D-49FE-A02B-61C9335851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оловина рамки 6"/>
          <p:cNvSpPr/>
          <p:nvPr userDrawn="1"/>
        </p:nvSpPr>
        <p:spPr>
          <a:xfrm>
            <a:off x="323528" y="188640"/>
            <a:ext cx="8820472" cy="6624736"/>
          </a:xfrm>
          <a:prstGeom prst="halfFrame">
            <a:avLst>
              <a:gd name="adj1" fmla="val 1568"/>
              <a:gd name="adj2" fmla="val 1568"/>
            </a:avLst>
          </a:prstGeom>
          <a:blipFill>
            <a:blip r:embed="rId15"/>
            <a:tile tx="0" ty="0" sx="100000" sy="100000" flip="none" algn="tl"/>
          </a:blip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>
                <a:blip r:embed="rId16"/>
                <a:tile tx="0" ty="0" sx="100000" sy="100000" flip="none" algn="tl"/>
              </a:blip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611" y="-99393"/>
            <a:ext cx="2717395" cy="1656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898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476672"/>
            <a:ext cx="6264696" cy="1008112"/>
          </a:xfrm>
        </p:spPr>
        <p:txBody>
          <a:bodyPr>
            <a:noAutofit/>
          </a:bodyPr>
          <a:lstStyle/>
          <a:p>
            <a:r>
              <a:rPr lang="ru-RU" sz="1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 учреждение</a:t>
            </a:r>
            <a:br>
              <a:rPr lang="ru-RU" sz="1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Городского округа Балашиха</a:t>
            </a:r>
            <a:br>
              <a:rPr lang="ru-RU" sz="1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«Детский сад комбинированного вида №48 «</a:t>
            </a:r>
            <a:r>
              <a:rPr lang="ru-RU" sz="1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Журавушка</a:t>
            </a:r>
            <a:r>
              <a:rPr lang="ru-RU" sz="1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1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060848"/>
            <a:ext cx="8064896" cy="4680520"/>
          </a:xfrm>
        </p:spPr>
        <p:txBody>
          <a:bodyPr>
            <a:normAutofit fontScale="92500" lnSpcReduction="10000"/>
          </a:bodyPr>
          <a:lstStyle/>
          <a:p>
            <a:r>
              <a:rPr lang="ru-RU" sz="2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Духовно – нравственный проект в старшей группе</a:t>
            </a:r>
          </a:p>
          <a:p>
            <a:endParaRPr lang="ru-RU" sz="1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«Спешите делать добрые дела»</a:t>
            </a:r>
          </a:p>
          <a:p>
            <a:endParaRPr lang="ru-RU" sz="4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</a:p>
          <a:p>
            <a:r>
              <a:rPr lang="ru-RU" sz="1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Воспитатели: Рябова Е.Н.</a:t>
            </a:r>
          </a:p>
          <a:p>
            <a:r>
              <a:rPr lang="ru-RU" sz="1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</a:t>
            </a:r>
          </a:p>
          <a:p>
            <a:pPr algn="r"/>
            <a:endParaRPr lang="ru-RU" sz="1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8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8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</a:t>
            </a:r>
          </a:p>
          <a:p>
            <a:r>
              <a:rPr lang="ru-RU" sz="18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ru-RU" sz="18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Г.о</a:t>
            </a:r>
            <a:r>
              <a:rPr lang="ru-RU" sz="1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Балашиха 2018г.</a:t>
            </a:r>
            <a:endParaRPr lang="ru-RU" sz="1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0029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ПРОЕКТ спешите делать добро\20180321_1648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12"/>
          <a:stretch/>
        </p:blipFill>
        <p:spPr bwMode="auto">
          <a:xfrm>
            <a:off x="539552" y="1152455"/>
            <a:ext cx="3938674" cy="286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44727" y="260648"/>
            <a:ext cx="31662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«Добрые дела»</a:t>
            </a:r>
            <a:endParaRPr lang="ru-RU" sz="36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Admin\Desktop\ПРОЕКТ спешите делать добро\20180321_1649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4"/>
          <a:stretch/>
        </p:blipFill>
        <p:spPr bwMode="auto">
          <a:xfrm>
            <a:off x="4716016" y="2852936"/>
            <a:ext cx="4145603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955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206" y="85460"/>
            <a:ext cx="8229600" cy="1143000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ru-RU" sz="1800" b="1" dirty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1800" b="1" dirty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476672"/>
            <a:ext cx="7325396" cy="5688632"/>
          </a:xfrm>
        </p:spPr>
        <p:txBody>
          <a:bodyPr>
            <a:noAutofit/>
          </a:bodyPr>
          <a:lstStyle/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C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16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146" name="Picture 2" descr="C:\Users\Admin\Desktop\ПРОЕКТ спешите делать добро\IMG-20180330-WA0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12"/>
          <a:stretch/>
        </p:blipFill>
        <p:spPr bwMode="auto">
          <a:xfrm>
            <a:off x="598624" y="1196752"/>
            <a:ext cx="4968552" cy="3371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Admin\Desktop\ПРОЕКТ спешите делать добро\20180330_09084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6" t="19858" r="9218" b="23404"/>
          <a:stretch/>
        </p:blipFill>
        <p:spPr bwMode="auto">
          <a:xfrm>
            <a:off x="2627784" y="4725144"/>
            <a:ext cx="4417060" cy="18999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83768" y="332656"/>
            <a:ext cx="61668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Инсценировка сказки «Три поросёнка»</a:t>
            </a:r>
            <a:endParaRPr lang="ru-RU" sz="28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462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esktop\ПРОЕКТ спешите делать добро\20180402_1634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861048"/>
            <a:ext cx="4824536" cy="271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C:\Users\Admin\Desktop\ПРОЕКТ спешите делать добро\IMG-20180402-WA001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04" b="6436"/>
          <a:stretch/>
        </p:blipFill>
        <p:spPr bwMode="auto">
          <a:xfrm>
            <a:off x="899592" y="980728"/>
            <a:ext cx="3880260" cy="335507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1967" y="260648"/>
            <a:ext cx="4624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гостях в группе «Теремок»</a:t>
            </a:r>
            <a:endParaRPr lang="ru-RU" sz="28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voshod-news.ru/uploads/posts/2017-10/1509089669_vremya-delat-dobr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988" y="908720"/>
            <a:ext cx="329104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48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363859"/>
            <a:ext cx="65527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Иллюстрации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сказке «Цветик </a:t>
            </a:r>
            <a:r>
              <a:rPr lang="ru-RU" sz="2400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семицветик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», «Три поросёнка»</a:t>
            </a:r>
          </a:p>
        </p:txBody>
      </p:sp>
      <p:pic>
        <p:nvPicPr>
          <p:cNvPr id="3" name="Рисунок 2" descr="C:\Users\Admin\Desktop\ПРОЕКТ спешите делать добро\20180316_10221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8" r="7600"/>
          <a:stretch/>
        </p:blipFill>
        <p:spPr bwMode="auto">
          <a:xfrm>
            <a:off x="521279" y="1194856"/>
            <a:ext cx="3888431" cy="32054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Admin\Desktop\ПРОЕКТ спешите делать добро\20180316_10224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7" t="4257" r="8800"/>
          <a:stretch/>
        </p:blipFill>
        <p:spPr bwMode="auto">
          <a:xfrm>
            <a:off x="4585387" y="1194856"/>
            <a:ext cx="4417060" cy="32054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Admin\Desktop\ПРОЕКТ спешите делать добро\20180330_102436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9" t="32624" r="3219" b="4256"/>
          <a:stretch/>
        </p:blipFill>
        <p:spPr bwMode="auto">
          <a:xfrm>
            <a:off x="1979712" y="4581128"/>
            <a:ext cx="5438775" cy="21132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3230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260648"/>
            <a:ext cx="59046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«Дети волонтёры»</a:t>
            </a:r>
          </a:p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«Спешите делать добрые дела»</a:t>
            </a:r>
          </a:p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(открытка с сердцем)</a:t>
            </a:r>
            <a:endParaRPr lang="ru-RU" sz="28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Admin\Desktop\ПРОЕКТ спешите делать добро\20180322_10485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0" t="10638" r="5210"/>
          <a:stretch/>
        </p:blipFill>
        <p:spPr bwMode="auto">
          <a:xfrm>
            <a:off x="467544" y="1700808"/>
            <a:ext cx="4417060" cy="29908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195" name="Picture 3" descr="C:\Users\Admin\Desktop\ПРОЕКТ спешите делать добро\20180322_10474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62" r="11448"/>
          <a:stretch/>
        </p:blipFill>
        <p:spPr bwMode="auto">
          <a:xfrm>
            <a:off x="5220071" y="1693334"/>
            <a:ext cx="3397837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:\Users\Admin\Desktop\ПРОЕКТ спешите делать добро\20180323_171846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9" t="24468" b="33680"/>
          <a:stretch/>
        </p:blipFill>
        <p:spPr bwMode="auto">
          <a:xfrm>
            <a:off x="1512541" y="4869160"/>
            <a:ext cx="6264696" cy="17281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91714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Admin\Desktop\группа Матрёшка\фото работа с глиной\IMG-20180115-WA0005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4" r="3230" b="23467"/>
          <a:stretch/>
        </p:blipFill>
        <p:spPr bwMode="auto">
          <a:xfrm>
            <a:off x="899518" y="834971"/>
            <a:ext cx="4241844" cy="27187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Admin\Desktop\группа Матрёшка\фото работа с глиной\IMG-20180115-WA0006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96" t="9600" r="51002" b="27444"/>
          <a:stretch/>
        </p:blipFill>
        <p:spPr bwMode="auto">
          <a:xfrm>
            <a:off x="5724128" y="1484784"/>
            <a:ext cx="2808312" cy="33843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91406" y="188640"/>
            <a:ext cx="3692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Глиняная посуда</a:t>
            </a:r>
            <a:endParaRPr lang="ru-RU" sz="36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Admin\Desktop\ПРОЕКТ спешите делать добро\IMG-20180330-WA0002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6" t="25314"/>
          <a:stretch/>
        </p:blipFill>
        <p:spPr bwMode="auto">
          <a:xfrm>
            <a:off x="2267744" y="3717032"/>
            <a:ext cx="2726107" cy="29622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691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ПРОЕКТ спешите делать добро\IMG-20180329-WA0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84"/>
          <a:stretch/>
        </p:blipFill>
        <p:spPr bwMode="auto">
          <a:xfrm>
            <a:off x="762447" y="1196752"/>
            <a:ext cx="2975031" cy="360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C:\Users\Admin\Desktop\ПРОЕКТ спешите делать добро\IMG-20180329-WA0008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6" t="15467" r="8629"/>
          <a:stretch/>
        </p:blipFill>
        <p:spPr bwMode="auto">
          <a:xfrm>
            <a:off x="4283968" y="1038835"/>
            <a:ext cx="4535805" cy="37642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Admin\Desktop\ПРОЕКТ спешите делать добро\IMG-20180329-WA0026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67"/>
          <a:stretch/>
        </p:blipFill>
        <p:spPr bwMode="auto">
          <a:xfrm>
            <a:off x="2249963" y="4364037"/>
            <a:ext cx="4697769" cy="228065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06972" y="188640"/>
            <a:ext cx="6192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Акция «Спешите делать добро»</a:t>
            </a:r>
            <a:endParaRPr lang="ru-RU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47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ПРОЕКТ спешите делать добро\20180409_1111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7765398" cy="4377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624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260648"/>
            <a:ext cx="60916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Помощь младшим товарищам</a:t>
            </a:r>
            <a:endParaRPr lang="ru-RU" sz="36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Admin\Desktop\ПРОЕКТ спешите делать добро\20180330_10535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51" t="14473" r="21429"/>
          <a:stretch/>
        </p:blipFill>
        <p:spPr bwMode="auto">
          <a:xfrm>
            <a:off x="573753" y="1196752"/>
            <a:ext cx="396404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esktop\ПРОЕКТ спешите делать добро\20180330_10562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31" t="16227" r="18901"/>
          <a:stretch/>
        </p:blipFill>
        <p:spPr bwMode="auto">
          <a:xfrm>
            <a:off x="4860032" y="1196752"/>
            <a:ext cx="4205608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987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87653" y="260648"/>
            <a:ext cx="56301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Помощь </a:t>
            </a: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ребятам из группы</a:t>
            </a:r>
            <a:endParaRPr lang="ru-RU" sz="36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Admin\Desktop\ПРОЕКТ спешите делать добро\20180409_1134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4" r="12857" b="11841"/>
          <a:stretch/>
        </p:blipFill>
        <p:spPr bwMode="auto">
          <a:xfrm>
            <a:off x="611560" y="1268760"/>
            <a:ext cx="411575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esktop\ПРОЕКТ спешите делать добро\20180314_11174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1" r="27033"/>
          <a:stretch/>
        </p:blipFill>
        <p:spPr bwMode="auto">
          <a:xfrm>
            <a:off x="4860032" y="1268760"/>
            <a:ext cx="3946104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791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Desktop\ПРОЕКТ спешите делать добро\20180409_15472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22"/>
          <a:stretch/>
        </p:blipFill>
        <p:spPr bwMode="auto">
          <a:xfrm>
            <a:off x="2627784" y="404664"/>
            <a:ext cx="6210573" cy="32776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194585" y="3789040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Добрым быть совсем не просто,</a:t>
            </a:r>
          </a:p>
          <a:p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 зависит доброта от роста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 зависит доброта от цвета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Доброта не пряник, не конфета. </a:t>
            </a:r>
          </a:p>
          <a:p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Если доброта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как солнце, светит,</a:t>
            </a:r>
          </a:p>
          <a:p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Радуются взрослые и дети.</a:t>
            </a:r>
          </a:p>
          <a:p>
            <a:r>
              <a:rPr lang="ru-RU" sz="24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Н.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Тулупова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8283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91880" y="188640"/>
            <a:ext cx="33066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«Дерево добра»</a:t>
            </a:r>
            <a:endParaRPr lang="ru-RU" sz="36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Admin\Desktop\ПРОЕКТ спешите делать добро\20180409_15492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45" r="16154"/>
          <a:stretch/>
        </p:blipFill>
        <p:spPr bwMode="auto">
          <a:xfrm>
            <a:off x="611560" y="980728"/>
            <a:ext cx="3987607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min\Desktop\ПРОЕКТ спешите делать добро\20180409_16255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" t="15253"/>
          <a:stretch/>
        </p:blipFill>
        <p:spPr bwMode="auto">
          <a:xfrm>
            <a:off x="2360206" y="4941168"/>
            <a:ext cx="3392786" cy="1719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Admin\Desktop\ПРОЕКТ спешите делать добро\20180411_07321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75"/>
          <a:stretch/>
        </p:blipFill>
        <p:spPr bwMode="auto">
          <a:xfrm>
            <a:off x="5752992" y="980728"/>
            <a:ext cx="2972321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371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260648"/>
            <a:ext cx="64282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Викторина «Давайте дарить добро»</a:t>
            </a:r>
            <a:endParaRPr lang="ru-RU" sz="32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Admin\Desktop\ПРОЕКТ спешите делать добро\20180409_16212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3" b="5603"/>
          <a:stretch/>
        </p:blipFill>
        <p:spPr bwMode="auto">
          <a:xfrm>
            <a:off x="683568" y="1268760"/>
            <a:ext cx="3960440" cy="2432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dmin\Desktop\ПРОЕКТ спешите делать добро\20180409_17011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94" r="12858"/>
          <a:stretch/>
        </p:blipFill>
        <p:spPr bwMode="auto">
          <a:xfrm>
            <a:off x="4889071" y="980728"/>
            <a:ext cx="4083160" cy="380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Admin\Desktop\ПРОЕКТ спешите делать добро\20180409_15463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9"/>
          <a:stretch/>
        </p:blipFill>
        <p:spPr bwMode="auto">
          <a:xfrm>
            <a:off x="1331640" y="4005064"/>
            <a:ext cx="4537633" cy="247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666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46645" y="332656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«Праздник доброты»</a:t>
            </a:r>
            <a:endParaRPr lang="ru-RU" sz="32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Admin\Desktop\ПРОЕКТ спешите делать добро\20180409_09115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55"/>
          <a:stretch/>
        </p:blipFill>
        <p:spPr bwMode="auto">
          <a:xfrm>
            <a:off x="611560" y="1268761"/>
            <a:ext cx="4014698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dmin\Desktop\ПРОЕКТ спешите делать добро\20180409_09222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1" r="14505"/>
          <a:stretch/>
        </p:blipFill>
        <p:spPr bwMode="auto">
          <a:xfrm>
            <a:off x="4932040" y="1268760"/>
            <a:ext cx="3923593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Admin\Desktop\ПРОЕКТ спешите делать добро\20180409_09131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2746"/>
          <a:stretch/>
        </p:blipFill>
        <p:spPr bwMode="auto">
          <a:xfrm>
            <a:off x="2682042" y="3789040"/>
            <a:ext cx="3888432" cy="289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2873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332656"/>
            <a:ext cx="51845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с родителями</a:t>
            </a:r>
          </a:p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Родительское собрание</a:t>
            </a:r>
            <a:endParaRPr lang="ru-RU" sz="28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Admin\Desktop\группа Матрёшка\собрание март 18г\20180327_18044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3" t="9795" r="13187"/>
          <a:stretch/>
        </p:blipFill>
        <p:spPr bwMode="auto">
          <a:xfrm>
            <a:off x="4961390" y="1348320"/>
            <a:ext cx="3711169" cy="2712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dmin\Desktop\группа Матрёшка\собрание март 18г\20180327_18094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15"/>
          <a:stretch/>
        </p:blipFill>
        <p:spPr bwMode="auto">
          <a:xfrm>
            <a:off x="1652374" y="4437112"/>
            <a:ext cx="5406081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Admin\Desktop\группа Матрёшка\собрание март 18г\152217405653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74"/>
          <a:stretch/>
        </p:blipFill>
        <p:spPr bwMode="auto">
          <a:xfrm>
            <a:off x="597757" y="1348319"/>
            <a:ext cx="3173027" cy="2712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85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74714" y="265186"/>
            <a:ext cx="56777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Добрые дела дома для</a:t>
            </a:r>
          </a:p>
          <a:p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«Альбома добрых дел»</a:t>
            </a:r>
            <a:endParaRPr lang="ru-RU" sz="32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Admin\Desktop\ПРОЕКТ спешите делать добро\IMG-20180403-WA0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15"/>
          <a:stretch/>
        </p:blipFill>
        <p:spPr bwMode="auto">
          <a:xfrm>
            <a:off x="534500" y="1124744"/>
            <a:ext cx="3297050" cy="3036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Admin\Desktop\ПРОЕКТ спешите делать добро\IMG-20180409-WA002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2" t="11722" r="9756"/>
          <a:stretch/>
        </p:blipFill>
        <p:spPr bwMode="auto">
          <a:xfrm>
            <a:off x="6516216" y="1556792"/>
            <a:ext cx="2511063" cy="396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Admin\Desktop\ПРОЕКТ спешите делать добро\IMG-20180409-WA003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2" t="16401" r="17766" b="1978"/>
          <a:stretch/>
        </p:blipFill>
        <p:spPr bwMode="auto">
          <a:xfrm>
            <a:off x="3844937" y="1412776"/>
            <a:ext cx="2659530" cy="3888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Admin\Desktop\ПРОЕКТ спешите делать добро\IMG-20180404-WA001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99" r="17375"/>
          <a:stretch/>
        </p:blipFill>
        <p:spPr bwMode="auto">
          <a:xfrm>
            <a:off x="1619672" y="3639064"/>
            <a:ext cx="2655241" cy="2998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418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Admin\Desktop\ПРОЕКТ спешите делать добро\IMG-20180409-WA00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756" y="609937"/>
            <a:ext cx="3648405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Admin\Desktop\ПРОЕКТ спешите делать добро\IMG-20180403-WA00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50" t="30180"/>
          <a:stretch/>
        </p:blipFill>
        <p:spPr bwMode="auto">
          <a:xfrm>
            <a:off x="6012160" y="476672"/>
            <a:ext cx="2987824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Admin\Desktop\ПРОЕКТ спешите делать добро\IMG-20180409-WA003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0" b="16413"/>
          <a:stretch/>
        </p:blipFill>
        <p:spPr bwMode="auto">
          <a:xfrm>
            <a:off x="4067944" y="3356992"/>
            <a:ext cx="2391824" cy="329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26" b="23681"/>
          <a:stretch/>
        </p:blipFill>
        <p:spPr bwMode="auto">
          <a:xfrm>
            <a:off x="827584" y="3567477"/>
            <a:ext cx="3001192" cy="230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699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фото печать\IMG-20180410-WA0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2610036" cy="348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фото печать\IMG-20180410-WA0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76672"/>
            <a:ext cx="2411760" cy="3215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фото печать\IMG-20180410-WA0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692696"/>
            <a:ext cx="2901516" cy="386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фото печать\IMG-20180410-WA00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618" y="3429000"/>
            <a:ext cx="2340006" cy="312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904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\Desktop\ПРОЕКТ спешите делать добро\20180409_1419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3" r="20769"/>
          <a:stretch/>
        </p:blipFill>
        <p:spPr bwMode="auto">
          <a:xfrm>
            <a:off x="1907704" y="1124744"/>
            <a:ext cx="5787851" cy="515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893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ds04.infourok.ru/uploads/ex/000f/0006ca56-5f6a9d5c/img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692696"/>
            <a:ext cx="7063612" cy="496855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057811" y="2273967"/>
            <a:ext cx="63374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47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32296" y="1196752"/>
            <a:ext cx="79208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«…Независимо от того, ждут от тебя добро или не ждут его - Твори добро. </a:t>
            </a:r>
          </a:p>
          <a:p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Независимо от того, заметят твоё добро или не заметят его 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-Твори 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добро. </a:t>
            </a:r>
          </a:p>
          <a:p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Независимо от того, принимают твоё добро или отбрасывают его - Твори добро. </a:t>
            </a:r>
          </a:p>
          <a:p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Независимо от того, чем будут платить тебе за добро: добром или злом -Твори добро. </a:t>
            </a:r>
          </a:p>
          <a:p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Твори добро и ни у кого не спрашивай разрешения,</a:t>
            </a:r>
          </a:p>
          <a:p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Ибо никто не властен над твоим добром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…»</a:t>
            </a:r>
          </a:p>
          <a:p>
            <a:endParaRPr lang="ru-RU" sz="24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Амонашвили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Шалва 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Александрович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284188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476672"/>
            <a:ext cx="73448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Гипотеза проекта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совместных добрых дел поможет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детям стать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дружнее и добрее. Ведь чем больше добрых дел делает человек, тем добрее он становится.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14259" y="1492335"/>
            <a:ext cx="799288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    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Цель проекта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духовно-нравственное воспитание старших дошкольников посредством совершения добрых поступков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Задачи  проекта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Формировать этические представления о «доброте», «дружбе», «взаимопомощи», «взаимовыручке», «справедливости».</a:t>
            </a:r>
          </a:p>
          <a:p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Продолжать формировать у детей представление о сопереживании и сочувствии к другим людям. Воспитывать чувство взаимопомощи.</a:t>
            </a:r>
          </a:p>
          <a:p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 Воспитывать гуманное эмоционально-положительное, бережное отношение к миру природы и окружающего мира в целом.</a:t>
            </a:r>
          </a:p>
          <a:p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4. Развивать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представления детей о понятиях </a:t>
            </a:r>
            <a:r>
              <a:rPr lang="ru-RU" sz="2000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добро</a:t>
            </a:r>
            <a:r>
              <a:rPr lang="ru-RU" sz="2000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«зло»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их важности в жизни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людей.</a:t>
            </a:r>
          </a:p>
          <a:p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5.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Повысить педагогическую компетентность родителей в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духовно-                                                                                          нравственном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воспитании детей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65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7904" y="260648"/>
            <a:ext cx="27937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Этапы проекта</a:t>
            </a:r>
            <a:endParaRPr lang="ru-RU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24373" y="845423"/>
            <a:ext cx="75608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этап – организационный</a:t>
            </a:r>
          </a:p>
          <a:p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Изучить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эмоциональное отношение дошкольников  к нравственным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нормам. Создать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мотивационную основу для активного участия детей и родителей в проекте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этап – основной</a:t>
            </a:r>
          </a:p>
          <a:p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Реализовать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работе с детьми и родителями комплекс мероприятий, направленный на нравственное воспитание старших дошкольников.</a:t>
            </a:r>
          </a:p>
          <a:p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План работы по реализации проекта по нравственному воспитанию дошкольников старшего возраста «Спешите делать добрые дела»</a:t>
            </a:r>
          </a:p>
          <a:p>
            <a:endParaRPr lang="ru-RU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этап – заключительный</a:t>
            </a:r>
          </a:p>
          <a:p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Анализ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результата работы с детьми, обработка полученных данных, соотнесение с поставленной целью.</a:t>
            </a:r>
          </a:p>
          <a:p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Познакомить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родителей с результатами работы по проекту «Спешим делать добро».</a:t>
            </a:r>
          </a:p>
          <a:p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Обобщить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опыт.</a:t>
            </a:r>
          </a:p>
        </p:txBody>
      </p:sp>
    </p:spTree>
    <p:extLst>
      <p:ext uri="{BB962C8B-B14F-4D97-AF65-F5344CB8AC3E}">
        <p14:creationId xmlns:p14="http://schemas.microsoft.com/office/powerpoint/2010/main" val="19849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0280" y="476672"/>
            <a:ext cx="7128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Чтение и рассматривание  художественной </a:t>
            </a:r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литературы</a:t>
            </a:r>
          </a:p>
        </p:txBody>
      </p:sp>
      <p:pic>
        <p:nvPicPr>
          <p:cNvPr id="3" name="Рисунок 2" descr="C:\Users\Admin\Desktop\ПРОЕКТ спешите делать добро\20180411_07351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9" t="12769" r="20000"/>
          <a:stretch/>
        </p:blipFill>
        <p:spPr bwMode="auto">
          <a:xfrm>
            <a:off x="755576" y="1430779"/>
            <a:ext cx="3816424" cy="248004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Admin\Desktop\ПРОЕКТ спешите делать добро\20180411_16523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96" t="12057" r="3001"/>
          <a:stretch/>
        </p:blipFill>
        <p:spPr bwMode="auto">
          <a:xfrm>
            <a:off x="5040808" y="1430779"/>
            <a:ext cx="3816518" cy="248004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C:\Users\Admin\Desktop\ПРОЕКТ спешите делать добро\20180411_1654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077072"/>
            <a:ext cx="4562613" cy="257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098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Admin\Desktop\гмо мультфильм\фото мульт, лего\DSCN498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01" r="3205"/>
          <a:stretch/>
        </p:blipFill>
        <p:spPr bwMode="auto">
          <a:xfrm>
            <a:off x="2521662" y="4077072"/>
            <a:ext cx="4498610" cy="25786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Admin\Desktop\КРУЖКОВАЯ РАБОТА 17-18\гмо мультфильм\фото мультипликация\DSCN500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7" t="36800" r="8800"/>
          <a:stretch/>
        </p:blipFill>
        <p:spPr bwMode="auto">
          <a:xfrm>
            <a:off x="539552" y="1309889"/>
            <a:ext cx="3744416" cy="25922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834140" y="332656"/>
            <a:ext cx="17807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Беседы</a:t>
            </a:r>
          </a:p>
        </p:txBody>
      </p:sp>
      <p:pic>
        <p:nvPicPr>
          <p:cNvPr id="2050" name="Picture 2" descr="C:\Users\Admin\Desktop\ПРОЕКТ спешите делать добро\20180409_1614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884" y="1309889"/>
            <a:ext cx="4221794" cy="259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27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476672"/>
            <a:ext cx="7416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Проведение дидактических, словесных, </a:t>
            </a:r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 </a:t>
            </a:r>
            <a:endParaRPr lang="ru-RU" sz="28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Admin\Desktop\ПРОЕКТ спешите делать добро\20180319_16105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3" r="9696"/>
          <a:stretch/>
        </p:blipFill>
        <p:spPr bwMode="auto">
          <a:xfrm>
            <a:off x="611560" y="1772816"/>
            <a:ext cx="3737987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35131" y="1057119"/>
            <a:ext cx="3504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«Цветок - комплимент»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C:\Users\Admin\Desktop\ПРОЕКТ спешите делать добро\20180319_16100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4"/>
          <a:stretch/>
        </p:blipFill>
        <p:spPr bwMode="auto">
          <a:xfrm>
            <a:off x="1979713" y="4581128"/>
            <a:ext cx="4464496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\Desktop\ПРОЕКТ спешите делать добро\20180319_16113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0" t="8463" r="13845" b="3655"/>
          <a:stretch/>
        </p:blipFill>
        <p:spPr bwMode="auto">
          <a:xfrm>
            <a:off x="5184069" y="1772816"/>
            <a:ext cx="335572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8054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339752" y="188640"/>
            <a:ext cx="5905500" cy="796925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«Копилка добрых дел»</a:t>
            </a:r>
            <a:endParaRPr lang="ru-RU" sz="36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Admin\Desktop\ПРОЕКТ спешите делать добро\20180321_1548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5721623" cy="322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min\Desktop\ПРОЕКТ спешите делать добро\20180321_16453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32"/>
          <a:stretch/>
        </p:blipFill>
        <p:spPr bwMode="auto">
          <a:xfrm>
            <a:off x="3544379" y="3736146"/>
            <a:ext cx="4319075" cy="2861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619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2072</TotalTime>
  <Words>307</Words>
  <Application>Microsoft Office PowerPoint</Application>
  <PresentationFormat>Экран (4:3)</PresentationFormat>
  <Paragraphs>77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Муниципальное бюджетное дошкольное образовательное  учреждение Городского округа Балашиха «Детский сад комбинированного вида №48 «Журавушка»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«Копилка добрых дел»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Curnos™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Admin</cp:lastModifiedBy>
  <cp:revision>73</cp:revision>
  <dcterms:created xsi:type="dcterms:W3CDTF">2015-08-17T03:36:55Z</dcterms:created>
  <dcterms:modified xsi:type="dcterms:W3CDTF">2018-04-26T21:01:58Z</dcterms:modified>
</cp:coreProperties>
</file>