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9" r:id="rId2"/>
    <p:sldId id="260" r:id="rId3"/>
    <p:sldId id="261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70" autoAdjust="0"/>
  </p:normalViewPr>
  <p:slideViewPr>
    <p:cSldViewPr>
      <p:cViewPr varScale="1">
        <p:scale>
          <a:sx n="69" d="100"/>
          <a:sy n="69" d="100"/>
        </p:scale>
        <p:origin x="141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921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4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242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244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732FBC3-BD4E-469A-A17E-58010B8EAD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0" grpId="0"/>
      <p:bldP spid="9241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24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2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2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5A9B7F-D1A1-4CA5-8E1C-F78355CF753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78D848-8F97-47ED-8DD2-F35EBBF606D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2D07A92-5F9D-4AD3-8B74-EBED02E7E01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FFEDC1D-05BB-4127-B2C4-DBF193752C1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C687AFB-4F5C-4A81-A156-8648C7ED13C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284422-7FCC-47D3-84C7-8504CF2B807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6FA233-E722-4F9D-8D71-2BA4505BDDC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98675-98D0-41D4-8277-EFC73697CC3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D60AB1-F6E8-4508-B101-0D99B73FDE3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D57B66-5D89-4788-8344-77921406699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2E62152-541D-453E-A52E-8BCBEDA682F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70242C-CEAC-43F2-8AE7-98C5BC3AC54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983F1E-19E8-4C63-B732-9F645DB6828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819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1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1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1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821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E0A36AE-E718-4AB3-AD73-8EFB945437B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22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6" grpId="0"/>
      <p:bldP spid="8217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21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2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2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21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2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2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21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2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2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21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2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2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21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2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2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В памяти народной навсегда останется Великая Отечественная  война. 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16113"/>
            <a:ext cx="4038600" cy="4214812"/>
          </a:xfrm>
        </p:spPr>
        <p:txBody>
          <a:bodyPr/>
          <a:lstStyle/>
          <a:p>
            <a:r>
              <a:rPr lang="ru-RU" sz="2400"/>
              <a:t>Четыре страшных года, 1418 дней и ночей, длилась ВОВ. И каждый из них -  это кровь и смерть, боль и горечь утрат, безмерные страдания людей, беспримерное мужество и доблесть народа, радость больших и малых побед. </a:t>
            </a:r>
          </a:p>
        </p:txBody>
      </p:sp>
      <p:pic>
        <p:nvPicPr>
          <p:cNvPr id="15366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1138" y="1846263"/>
            <a:ext cx="4530725" cy="4038600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Память о них не умрёт. Она в тех обелисках, что воздвигнуты в нашем селе.</a:t>
            </a:r>
          </a:p>
        </p:txBody>
      </p:sp>
      <p:pic>
        <p:nvPicPr>
          <p:cNvPr id="16389" name="Picture 5" descr="DSCN082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2060575"/>
            <a:ext cx="3024188" cy="3529013"/>
          </a:xfrm>
          <a:noFill/>
          <a:ln/>
        </p:spPr>
      </p:pic>
      <p:pic>
        <p:nvPicPr>
          <p:cNvPr id="16390" name="Picture 6" descr="DSCN083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3800" y="2060575"/>
            <a:ext cx="2833688" cy="3529013"/>
          </a:xfrm>
          <a:noFill/>
          <a:ln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«Не забудьте, что я из Арзамаса !» </a:t>
            </a:r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/>
              <a:t>Для нас особенно дорого имя героя ВОВ., уроженца села Красного, кавалера четырех орденов Великой Отечественной, гвардии майора, навсегда оставшегося в нашей памяти 22-летнего сына нашей Родины – И. Н. Маркеева. </a:t>
            </a:r>
          </a:p>
        </p:txBody>
      </p:sp>
      <p:graphicFrame>
        <p:nvGraphicFramePr>
          <p:cNvPr id="17421" name="Object 1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692775" y="1600200"/>
          <a:ext cx="1949450" cy="218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2" name="Диаграмма" r:id="rId3" imgW="4038555" imgH="4533979" progId="MSGraph.Chart.8">
                  <p:embed followColorScheme="full"/>
                </p:oleObj>
              </mc:Choice>
              <mc:Fallback>
                <p:oleObj name="Диаграмма" r:id="rId3" imgW="4038555" imgH="4533979" progId="MSGraph.Chart.8">
                  <p:embed followColorScheme="full"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2775" y="1600200"/>
                        <a:ext cx="1949450" cy="2189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24" name="Picture 16" descr="DSCN082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076825" y="1985963"/>
            <a:ext cx="2752725" cy="3387725"/>
          </a:xfrm>
          <a:noFill/>
          <a:ln/>
        </p:spPr>
      </p:pic>
    </p:spTree>
  </p:cSld>
  <p:clrMapOvr>
    <a:masterClrMapping/>
  </p:clrMapOvr>
  <p:transition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«России сын, солдат-герой</a:t>
            </a:r>
            <a:br>
              <a:rPr lang="ru-RU" sz="3800"/>
            </a:br>
            <a:r>
              <a:rPr lang="ru-RU" sz="3800"/>
              <a:t>И наш земляк Иван Маркеев»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/>
              <a:t>Нет. Он не сдастся, не таков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Солдатской доблести вершина –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Летит на головы врагов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Огромным факелом машина.</a:t>
            </a:r>
          </a:p>
        </p:txBody>
      </p:sp>
      <p:pic>
        <p:nvPicPr>
          <p:cNvPr id="19466" name="Picture 10" descr="DSCN082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989138"/>
            <a:ext cx="4103688" cy="3744912"/>
          </a:xfrm>
          <a:noFill/>
          <a:ln/>
        </p:spPr>
      </p:pic>
    </p:spTree>
  </p:cSld>
  <p:clrMapOvr>
    <a:masterClrMapping/>
  </p:clrMapOvr>
  <p:transition>
    <p:comb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«Данко из Арзамаса»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/>
              <a:t>И врага поборол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Победил до конца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И в легенды вошел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И в людские сердца,</a:t>
            </a:r>
            <a:br>
              <a:rPr lang="ru-RU" sz="2800"/>
            </a:br>
            <a:r>
              <a:rPr lang="ru-RU" sz="2800"/>
              <a:t>Отшумела война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Факел тот не погас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Помнит сына страна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Чтит родной Арзамас…</a:t>
            </a:r>
          </a:p>
        </p:txBody>
      </p:sp>
      <p:pic>
        <p:nvPicPr>
          <p:cNvPr id="20486" name="Picture 6" descr="DSCN082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6825" y="1773238"/>
            <a:ext cx="2760663" cy="3652837"/>
          </a:xfrm>
          <a:noFill/>
          <a:ln/>
        </p:spPr>
      </p:pic>
    </p:spTree>
  </p:cSld>
  <p:clrMapOvr>
    <a:masterClrMapping/>
  </p:clrMapOvr>
  <p:transition>
    <p:comb/>
  </p:transition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82</TotalTime>
  <Words>166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Tahoma</vt:lpstr>
      <vt:lpstr>Wingdings</vt:lpstr>
      <vt:lpstr>Занавес</vt:lpstr>
      <vt:lpstr>Диаграмма</vt:lpstr>
      <vt:lpstr>В памяти народной навсегда останется Великая Отечественная  война. </vt:lpstr>
      <vt:lpstr>Память о них не умрёт. Она в тех обелисках, что воздвигнуты в нашем селе.</vt:lpstr>
      <vt:lpstr>«Не забудьте, что я из Арзамаса !» </vt:lpstr>
      <vt:lpstr>«России сын, солдат-герой И наш земляк Иван Маркеев»</vt:lpstr>
      <vt:lpstr>«Данко из Арзамаса»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 Лариошин!!!</dc:creator>
  <cp:lastModifiedBy>Пользователь Windows</cp:lastModifiedBy>
  <cp:revision>6</cp:revision>
  <dcterms:created xsi:type="dcterms:W3CDTF">2007-10-28T13:18:38Z</dcterms:created>
  <dcterms:modified xsi:type="dcterms:W3CDTF">2019-08-21T13:02:45Z</dcterms:modified>
</cp:coreProperties>
</file>