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7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4176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00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321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2961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42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936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5205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5573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51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746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242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050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yideas.ru/" TargetMode="External"/><Relationship Id="rId2" Type="http://schemas.openxmlformats.org/officeDocument/2006/relationships/hyperlink" Target="http://www.daniive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oderntoys.ru/blog/suhoe-valjanie-igrushek-iz-shersti" TargetMode="External"/><Relationship Id="rId4" Type="http://schemas.openxmlformats.org/officeDocument/2006/relationships/hyperlink" Target="https://blog.mirkrestikom.ru/felting-ili-valjanie-iz-shersti-s-chego-nachat-sovety-ot-professionala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59228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Картины </a:t>
            </a:r>
            <a:r>
              <a:rPr lang="ru-RU" sz="6000" b="1" dirty="0" smtClean="0">
                <a:solidFill>
                  <a:srgbClr val="C00000"/>
                </a:solidFill>
              </a:rPr>
              <a:t>в технике </a:t>
            </a:r>
            <a:r>
              <a:rPr lang="ru-RU" sz="6000" b="1" dirty="0" err="1" smtClean="0">
                <a:solidFill>
                  <a:srgbClr val="C00000"/>
                </a:solidFill>
              </a:rPr>
              <a:t>фильцевания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3168352"/>
          </a:xfrm>
        </p:spPr>
        <p:txBody>
          <a:bodyPr>
            <a:normAutofit/>
          </a:bodyPr>
          <a:lstStyle/>
          <a:p>
            <a:endParaRPr lang="ru-RU" sz="28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Учитель высшей квалификационной категории </a:t>
            </a:r>
            <a:r>
              <a:rPr lang="ru-RU" sz="2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Овсянникова </a:t>
            </a:r>
            <a:r>
              <a:rPr lang="ru-RU" sz="2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В.И.</a:t>
            </a:r>
            <a:endParaRPr lang="ru-RU" sz="28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МАОУ-лицей</a:t>
            </a:r>
            <a:r>
              <a:rPr lang="ru-RU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№13 </a:t>
            </a:r>
            <a:r>
              <a:rPr lang="ru-RU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п.Краснообск</a:t>
            </a:r>
            <a:r>
              <a:rPr lang="ru-RU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Новосибирская область Новосибирский район</a:t>
            </a:r>
            <a:endParaRPr lang="ru-RU" sz="28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127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Готовая работа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i="1" dirty="0" smtClean="0">
                <a:solidFill>
                  <a:srgbClr val="C00000"/>
                </a:solidFill>
              </a:rPr>
              <a:t>работа выполнена ученицей нашего лицея Козловой Екатериной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ДНС\Desktop\фото палитра ремесел\IMG_11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145337" y="-11961813"/>
            <a:ext cx="3288307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ДНС\Desktop\фото палитра ремесел\IMG_11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43987" y="-14458950"/>
            <a:ext cx="3288307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ДНС\Desktop\фото палитра ремесел\IMG_11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31" t="6058" r="7215" b="5354"/>
          <a:stretch/>
        </p:blipFill>
        <p:spPr bwMode="auto">
          <a:xfrm>
            <a:off x="2699792" y="1988840"/>
            <a:ext cx="3276040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678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Готовая работа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i="1" dirty="0" smtClean="0">
                <a:solidFill>
                  <a:srgbClr val="C00000"/>
                </a:solidFill>
              </a:rPr>
              <a:t>работа выполнена ученицей нашего лицея Козловой Екатериной</a:t>
            </a:r>
            <a:endParaRPr lang="ru-RU" sz="3600" dirty="0"/>
          </a:p>
        </p:txBody>
      </p:sp>
      <p:pic>
        <p:nvPicPr>
          <p:cNvPr id="6146" name="Picture 2" descr="C:\Users\ДНС\Desktop\фото палитра ремесел\IMG_11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377238" y="-14881225"/>
            <a:ext cx="324721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ДНС\Desktop\фото палитра ремесел\IMG_11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8" t="5631" r="6376" b="5858"/>
          <a:stretch/>
        </p:blipFill>
        <p:spPr bwMode="auto">
          <a:xfrm>
            <a:off x="2771800" y="1772816"/>
            <a:ext cx="3537124" cy="46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7004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Фрагменты картин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ДНС\Desktop\фото палитра ремесел\IMG_1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829800" y="-15773400"/>
            <a:ext cx="27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ДНС\Desktop\фото палитра ремесел\IMG_1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829800" y="-15773400"/>
            <a:ext cx="27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ДНС\Desktop\фото палитра ремесел\IMG_1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744" y="1412776"/>
            <a:ext cx="3105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ДНС\Desktop\фото палитра ремесел\IMG_11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418504"/>
            <a:ext cx="315221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8206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Творческих успехов по освоению нового вида ремесла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266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Преображенская В.Н. </a:t>
            </a:r>
            <a:r>
              <a:rPr lang="ru-RU" dirty="0" err="1" smtClean="0"/>
              <a:t>Фелтинг</a:t>
            </a:r>
            <a:r>
              <a:rPr lang="ru-RU" dirty="0" smtClean="0"/>
              <a:t> </a:t>
            </a:r>
            <a:r>
              <a:rPr lang="ru-RU" dirty="0" err="1" smtClean="0"/>
              <a:t>Рипол</a:t>
            </a:r>
            <a:r>
              <a:rPr lang="ru-RU" dirty="0" smtClean="0"/>
              <a:t> классик</a:t>
            </a:r>
          </a:p>
          <a:p>
            <a:pPr marL="0" indent="0">
              <a:buNone/>
            </a:pPr>
            <a:r>
              <a:rPr lang="ru-RU" dirty="0" smtClean="0"/>
              <a:t>Интернет ресурсы:</a:t>
            </a:r>
          </a:p>
          <a:p>
            <a:pPr marL="0" indent="0">
              <a:buNone/>
            </a:pPr>
            <a:r>
              <a:rPr lang="en-US" dirty="0" smtClean="0"/>
              <a:t>ru.wikipedia.org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www.daniives.com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www.diyideas.ru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https://blog.mirkrestikom.ru/felting-ili-valjanie-iz-shersti-s-chego-nachat-sovety-ot-professionala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moderntoys.ru/blog/suhoe-valjanie-igrushek-iz-shersti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6106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5832648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Аннотация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       В </a:t>
            </a:r>
            <a:r>
              <a:rPr lang="ru-RU" sz="3100" dirty="0" smtClean="0"/>
              <a:t>рамках учебного проекта </a:t>
            </a:r>
            <a:r>
              <a:rPr lang="ru-RU" sz="3100" dirty="0" smtClean="0"/>
              <a:t>предстоит изготовить картину или изделие</a:t>
            </a:r>
            <a:r>
              <a:rPr lang="ru-RU" sz="3100" dirty="0" smtClean="0"/>
              <a:t> </a:t>
            </a:r>
            <a:r>
              <a:rPr lang="ru-RU" sz="3100" dirty="0" smtClean="0"/>
              <a:t>в технике </a:t>
            </a:r>
            <a:r>
              <a:rPr lang="ru-RU" sz="3100" dirty="0" err="1" smtClean="0"/>
              <a:t>фильцевания</a:t>
            </a:r>
            <a:r>
              <a:rPr lang="ru-RU" sz="3100" dirty="0" smtClean="0"/>
              <a:t>. В процессе выполнения проекта </a:t>
            </a:r>
            <a:r>
              <a:rPr lang="ru-RU" sz="3100" dirty="0" smtClean="0"/>
              <a:t>мы</a:t>
            </a:r>
            <a:r>
              <a:rPr lang="ru-RU" sz="3100" dirty="0" smtClean="0"/>
              <a:t> изучим историю </a:t>
            </a:r>
            <a:r>
              <a:rPr lang="ru-RU" sz="3100" dirty="0" smtClean="0"/>
              <a:t>возникновения </a:t>
            </a:r>
            <a:r>
              <a:rPr lang="ru-RU" sz="3100" dirty="0" smtClean="0"/>
              <a:t>этого </a:t>
            </a:r>
            <a:r>
              <a:rPr lang="ru-RU" sz="3100" dirty="0" smtClean="0"/>
              <a:t>ремесла,  </a:t>
            </a:r>
            <a:r>
              <a:rPr lang="ru-RU" sz="3100" dirty="0" smtClean="0"/>
              <a:t>освоим технологию </a:t>
            </a:r>
            <a:r>
              <a:rPr lang="ru-RU" sz="3100" dirty="0" smtClean="0"/>
              <a:t>изготовления в данной технике.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> </a:t>
            </a:r>
            <a:r>
              <a:rPr lang="ru-RU" sz="3100" dirty="0" smtClean="0"/>
              <a:t>      </a:t>
            </a:r>
            <a:r>
              <a:rPr lang="ru-RU" sz="3100" dirty="0" smtClean="0"/>
              <a:t>Данные работы могут </a:t>
            </a:r>
            <a:r>
              <a:rPr lang="ru-RU" sz="3100" dirty="0" smtClean="0"/>
              <a:t>быть </a:t>
            </a:r>
            <a:r>
              <a:rPr lang="ru-RU" sz="3100" dirty="0" smtClean="0"/>
              <a:t>использованы </a:t>
            </a:r>
            <a:r>
              <a:rPr lang="ru-RU" sz="3100" dirty="0" smtClean="0"/>
              <a:t>как </a:t>
            </a:r>
            <a:r>
              <a:rPr lang="ru-RU" sz="3100" dirty="0" smtClean="0"/>
              <a:t>элементы </a:t>
            </a:r>
            <a:r>
              <a:rPr lang="ru-RU" sz="3100" dirty="0" smtClean="0"/>
              <a:t>дизайна комнаты. </a:t>
            </a:r>
            <a:r>
              <a:rPr lang="ru-RU" sz="3100" dirty="0" smtClean="0"/>
              <a:t>Так же можно изготовить в</a:t>
            </a:r>
            <a:r>
              <a:rPr lang="ru-RU" sz="3100" dirty="0" smtClean="0"/>
              <a:t>  этой технике различные броши или эмблемы для одежды. </a:t>
            </a:r>
            <a:br>
              <a:rPr lang="ru-RU" sz="3100" dirty="0" smtClean="0"/>
            </a:br>
            <a:r>
              <a:rPr lang="ru-RU" sz="3100" i="1" dirty="0" smtClean="0">
                <a:solidFill>
                  <a:srgbClr val="C00000"/>
                </a:solidFill>
              </a:rPr>
              <a:t>В презентации использованы готовые работы, выполненные ученицей нашего лицея Козловой Екатериной  8 класс</a:t>
            </a:r>
            <a:endParaRPr lang="ru-RU" sz="31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962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Цель и задачи проекта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Цель : </a:t>
            </a:r>
            <a:r>
              <a:rPr lang="ru-RU" i="1" dirty="0" smtClean="0"/>
              <a:t>изготовить </a:t>
            </a:r>
            <a:r>
              <a:rPr lang="ru-RU" i="1" dirty="0" smtClean="0"/>
              <a:t>изделие</a:t>
            </a:r>
            <a:r>
              <a:rPr lang="ru-RU" i="1" dirty="0" smtClean="0"/>
              <a:t> </a:t>
            </a:r>
            <a:r>
              <a:rPr lang="ru-RU" i="1" dirty="0" smtClean="0"/>
              <a:t>в технике </a:t>
            </a:r>
            <a:r>
              <a:rPr lang="ru-RU" i="1" dirty="0" err="1" smtClean="0"/>
              <a:t>фильцевания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Задачи:</a:t>
            </a:r>
          </a:p>
          <a:p>
            <a:r>
              <a:rPr lang="ru-RU" dirty="0" smtClean="0"/>
              <a:t>Изучить историю возникновения данного ремесла</a:t>
            </a:r>
          </a:p>
          <a:p>
            <a:r>
              <a:rPr lang="ru-RU" dirty="0" smtClean="0"/>
              <a:t>Подобрать материалы и инструменты</a:t>
            </a:r>
          </a:p>
          <a:p>
            <a:r>
              <a:rPr lang="ru-RU" dirty="0" smtClean="0"/>
              <a:t>Освоить данную технику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277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Фильцевание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800" dirty="0" err="1" smtClean="0"/>
              <a:t>Фильцевание</a:t>
            </a:r>
            <a:r>
              <a:rPr lang="ru-RU" sz="2800" dirty="0" smtClean="0"/>
              <a:t> (</a:t>
            </a:r>
            <a:r>
              <a:rPr lang="ru-RU" sz="2800" dirty="0" err="1" smtClean="0"/>
              <a:t>фелтинг</a:t>
            </a:r>
            <a:r>
              <a:rPr lang="ru-RU" sz="2800" dirty="0" smtClean="0"/>
              <a:t>, валяние из шерсти) – это техника рукоделия, в процессе которой из непряденой шерсти для валяния создаются объемные игрушки, одежда или другие декоративные </a:t>
            </a:r>
            <a:r>
              <a:rPr lang="ru-RU" sz="2800" dirty="0" smtClean="0"/>
              <a:t>предметы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Учитель\Desktop\Картина-в-технике-фелтин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05064"/>
            <a:ext cx="3528418" cy="2484000"/>
          </a:xfrm>
          <a:prstGeom prst="rect">
            <a:avLst/>
          </a:prstGeom>
          <a:noFill/>
        </p:spPr>
      </p:pic>
      <p:pic>
        <p:nvPicPr>
          <p:cNvPr id="1027" name="Picture 3" descr="C:\Users\Учитель\Desktop\wallow_toys_top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05064"/>
            <a:ext cx="3792044" cy="25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764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История ремесла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   Люди </a:t>
            </a:r>
            <a:r>
              <a:rPr lang="ru-RU" dirty="0" smtClean="0"/>
              <a:t>обнаружили способность шерсти сваливаться около 8000лет назад. Для валяния изначально использовали найденные остатки шерсти животных. После одомашнивания животных стали использовать состриженную шерсть.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en-US" dirty="0" smtClean="0"/>
              <a:t>XVI</a:t>
            </a:r>
            <a:r>
              <a:rPr lang="ru-RU" dirty="0" smtClean="0"/>
              <a:t> веке появились первые мастерские по изготовлению войлока. В </a:t>
            </a:r>
            <a:r>
              <a:rPr lang="en-US" dirty="0" smtClean="0"/>
              <a:t> XIX</a:t>
            </a:r>
            <a:r>
              <a:rPr lang="ru-RU" dirty="0" smtClean="0"/>
              <a:t>веке изобрели валяльные прессы и валяльные машины.</a:t>
            </a:r>
            <a:br>
              <a:rPr lang="ru-RU" dirty="0" smtClean="0"/>
            </a:br>
            <a:r>
              <a:rPr lang="ru-RU" dirty="0" smtClean="0"/>
              <a:t>Различают два вида валяния шерсти: сухое и мокрое. При сухом валянии шерсть многократно протыкают специальной иглой до состояния сваливания. Мокрое валяние осуществляют при помощи мыльного или специального раствора.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Варианты </a:t>
            </a:r>
            <a:r>
              <a:rPr lang="ru-RU" b="1" dirty="0" smtClean="0">
                <a:solidFill>
                  <a:srgbClr val="C00000"/>
                </a:solidFill>
              </a:rPr>
              <a:t>картин в технике </a:t>
            </a:r>
            <a:r>
              <a:rPr lang="ru-RU" b="1" dirty="0" err="1" smtClean="0">
                <a:solidFill>
                  <a:srgbClr val="C00000"/>
                </a:solidFill>
              </a:rPr>
              <a:t>фильцевания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из интернета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ДНС\Desktop\IMG_11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63" y="1628800"/>
            <a:ext cx="218331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НС\Desktop\IMG_119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28800"/>
            <a:ext cx="228811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НС\Desktop\IMG_119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9080"/>
            <a:ext cx="314213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НС\Desktop\IMG_119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49080"/>
            <a:ext cx="322138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ДНС\Desktop\IMG_1199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9554" y="1593068"/>
            <a:ext cx="2162892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2682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Материалы и инструменты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Для работы нам понадобится : шерсть для валяния , ткань, губка поролоновая, иглы для валяния </a:t>
            </a:r>
            <a:endParaRPr lang="ru-RU" sz="3600" dirty="0"/>
          </a:p>
        </p:txBody>
      </p:sp>
      <p:pic>
        <p:nvPicPr>
          <p:cNvPr id="2050" name="Picture 2" descr="C:\Users\ДНС\Desktop\фото палитра ремесел\IMG_11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2457000" cy="32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1538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Процесс работы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9767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Готовая </a:t>
            </a:r>
            <a:r>
              <a:rPr lang="ru-RU" dirty="0" smtClean="0">
                <a:solidFill>
                  <a:srgbClr val="C00000"/>
                </a:solidFill>
              </a:rPr>
              <a:t>работа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работа выполнена ученицей нашего лицея Козловой Екатериной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ДНС\Desktop\фото палитра ремесел\IMG_11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2" t="3260" r="6501" b="8160"/>
          <a:stretch/>
        </p:blipFill>
        <p:spPr bwMode="auto">
          <a:xfrm>
            <a:off x="2915816" y="2060848"/>
            <a:ext cx="3323492" cy="42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94488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</TotalTime>
  <Words>170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Картины в технике фильцевания</vt:lpstr>
      <vt:lpstr>Аннотация         В рамках учебного проекта предстоит изготовить картину или изделие в технике фильцевания. В процессе выполнения проекта мы изучим историю возникновения этого ремесла,  освоим технологию изготовления в данной технике.        Данные работы могут быть использованы как элементы дизайна комнаты. Так же можно изготовить в  этой технике различные броши или эмблемы для одежды.  В презентации использованы готовые работы, выполненные ученицей нашего лицея Козловой Екатериной  8 класс</vt:lpstr>
      <vt:lpstr>Цель и задачи проекта</vt:lpstr>
      <vt:lpstr>Фильцевание </vt:lpstr>
      <vt:lpstr>История ремесла</vt:lpstr>
      <vt:lpstr>Варианты картин в технике фильцевания из интернета</vt:lpstr>
      <vt:lpstr>Материалы и инструменты</vt:lpstr>
      <vt:lpstr>Процесс работы</vt:lpstr>
      <vt:lpstr>Готовая работа работа выполнена ученицей нашего лицея Козловой Екатериной</vt:lpstr>
      <vt:lpstr>Готовая работа работа выполнена ученицей нашего лицея Козловой Екатериной</vt:lpstr>
      <vt:lpstr>Готовая работа работа выполнена ученицей нашего лицея Козловой Екатериной</vt:lpstr>
      <vt:lpstr>Фрагменты картин</vt:lpstr>
      <vt:lpstr>Творческих успехов по освоению нового вида ремесла</vt:lpstr>
      <vt:lpstr>Литература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Картины в технике фильцевания</dc:title>
  <dc:creator>ДНС</dc:creator>
  <cp:lastModifiedBy>Учитель</cp:lastModifiedBy>
  <cp:revision>32</cp:revision>
  <dcterms:created xsi:type="dcterms:W3CDTF">2020-02-02T10:51:42Z</dcterms:created>
  <dcterms:modified xsi:type="dcterms:W3CDTF">2022-05-05T09:26:56Z</dcterms:modified>
</cp:coreProperties>
</file>