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9" r:id="rId2"/>
    <p:sldId id="297" r:id="rId3"/>
    <p:sldId id="293" r:id="rId4"/>
    <p:sldId id="294" r:id="rId5"/>
    <p:sldId id="262" r:id="rId6"/>
    <p:sldId id="260" r:id="rId7"/>
    <p:sldId id="286" r:id="rId8"/>
    <p:sldId id="258" r:id="rId9"/>
    <p:sldId id="300" r:id="rId10"/>
    <p:sldId id="261" r:id="rId11"/>
    <p:sldId id="284" r:id="rId12"/>
    <p:sldId id="282" r:id="rId13"/>
    <p:sldId id="298" r:id="rId14"/>
    <p:sldId id="285" r:id="rId15"/>
    <p:sldId id="299" r:id="rId16"/>
    <p:sldId id="259" r:id="rId17"/>
    <p:sldId id="280" r:id="rId18"/>
    <p:sldId id="256" r:id="rId19"/>
    <p:sldId id="302" r:id="rId20"/>
    <p:sldId id="277" r:id="rId21"/>
    <p:sldId id="267" r:id="rId22"/>
    <p:sldId id="271" r:id="rId23"/>
    <p:sldId id="283" r:id="rId24"/>
    <p:sldId id="272" r:id="rId25"/>
    <p:sldId id="335" r:id="rId26"/>
    <p:sldId id="270" r:id="rId27"/>
    <p:sldId id="303" r:id="rId28"/>
    <p:sldId id="268" r:id="rId29"/>
    <p:sldId id="269" r:id="rId30"/>
    <p:sldId id="371" r:id="rId31"/>
    <p:sldId id="378" r:id="rId32"/>
    <p:sldId id="374" r:id="rId33"/>
    <p:sldId id="306" r:id="rId34"/>
    <p:sldId id="307" r:id="rId35"/>
    <p:sldId id="334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  <a:srgbClr val="DAEDEF"/>
    <a:srgbClr val="FFCC00"/>
    <a:srgbClr val="B97B3D"/>
    <a:srgbClr val="005400"/>
    <a:srgbClr val="BBE0E3"/>
    <a:srgbClr val="FFFF99"/>
    <a:srgbClr val="FFFFCC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70" autoAdjust="0"/>
    <p:restoredTop sz="94660"/>
  </p:normalViewPr>
  <p:slideViewPr>
    <p:cSldViewPr>
      <p:cViewPr varScale="1">
        <p:scale>
          <a:sx n="109" d="100"/>
          <a:sy n="109" d="100"/>
        </p:scale>
        <p:origin x="-167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D6E6DBB-DD60-45C8-BFBE-C7FE0B6EEFF4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591C3BD-F607-4610-8858-27A02526D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3532EF-F5FD-41DF-A700-CA10799F4E5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DD1665D-DEA8-4761-A760-2E5FF450DAB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EB9AAC-AA5B-4E28-A96C-0BE49C8929D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91C3BD-F607-4610-8858-27A02526DD4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5723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A7D58-BFAA-4FEA-B7AC-D1A864CD0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9B4ED-1438-470E-9C0A-56137B343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14196-C4A4-4DA6-A86C-90FCF3AFB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bg>
      <p:bgPr>
        <a:solidFill>
          <a:schemeClr val="accent5">
            <a:lumMod val="40000"/>
            <a:lumOff val="6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0" cmpd="thinThick">
            <a:solidFill>
              <a:srgbClr val="666633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400" dirty="0"/>
          </a:p>
          <a:p>
            <a:endParaRPr lang="en-US" sz="1200" dirty="0"/>
          </a:p>
          <a:p>
            <a:endParaRPr lang="en-US" sz="1200" dirty="0"/>
          </a:p>
        </p:txBody>
      </p:sp>
      <p:pic>
        <p:nvPicPr>
          <p:cNvPr id="1026" name="Picture 2" descr="C:\Documents and Settings\Иван\Рабочий стол\мастер-класс Создание КОР\1677%5B1%5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2714644" cy="3143272"/>
          </a:xfrm>
          <a:prstGeom prst="rect">
            <a:avLst/>
          </a:prstGeom>
          <a:noFill/>
        </p:spPr>
      </p:pic>
      <p:sp>
        <p:nvSpPr>
          <p:cNvPr id="7" name="Рисунок 6"/>
          <p:cNvSpPr>
            <a:spLocks noGrp="1"/>
          </p:cNvSpPr>
          <p:nvPr>
            <p:ph type="pic" sz="quarter" idx="13"/>
          </p:nvPr>
        </p:nvSpPr>
        <p:spPr>
          <a:xfrm>
            <a:off x="6715140" y="357166"/>
            <a:ext cx="1928826" cy="2786082"/>
          </a:xfrm>
          <a:ln cmpd="thickThin">
            <a:solidFill>
              <a:srgbClr val="993366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/>
          </p:nvPr>
        </p:nvSpPr>
        <p:spPr>
          <a:xfrm>
            <a:off x="6715140" y="3429000"/>
            <a:ext cx="2000264" cy="2357454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rgbClr val="993366"/>
                </a:solidFill>
              </a:defRPr>
            </a:lvl1pPr>
            <a:lvl2pPr marL="0" indent="0" algn="ctr">
              <a:buNone/>
              <a:defRPr sz="2400" b="0">
                <a:solidFill>
                  <a:srgbClr val="002060"/>
                </a:solidFill>
              </a:defRPr>
            </a:lvl2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5"/>
          </p:nvPr>
        </p:nvSpPr>
        <p:spPr>
          <a:xfrm>
            <a:off x="357188" y="357188"/>
            <a:ext cx="5929312" cy="5857875"/>
          </a:xfrm>
        </p:spPr>
        <p:txBody>
          <a:bodyPr>
            <a:normAutofit/>
          </a:bodyPr>
          <a:lstStyle>
            <a:lvl1pPr>
              <a:buNone/>
              <a:defRPr sz="2800">
                <a:solidFill>
                  <a:srgbClr val="002060"/>
                </a:solidFill>
              </a:defRPr>
            </a:lvl1pPr>
            <a:lvl2pPr>
              <a:buNone/>
              <a:defRPr>
                <a:solidFill>
                  <a:srgbClr val="002060"/>
                </a:solidFill>
              </a:defRPr>
            </a:lvl2pPr>
            <a:lvl3pPr>
              <a:buNone/>
              <a:defRPr>
                <a:solidFill>
                  <a:srgbClr val="002060"/>
                </a:solidFill>
              </a:defRPr>
            </a:lvl3pPr>
            <a:lvl4pPr>
              <a:buNone/>
              <a:defRPr>
                <a:solidFill>
                  <a:srgbClr val="002060"/>
                </a:solidFill>
              </a:defRPr>
            </a:lvl4pPr>
            <a:lvl5pPr>
              <a:buNone/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</p:cSld>
  <p:clrMapOvr>
    <a:masterClrMapping/>
  </p:clrMapOvr>
  <p:transition spd="med" advClick="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30E0E-F56D-40DE-9CB2-0F25B970E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CEE05-6356-4128-A3DB-BC6CC8235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46201-A4F3-4825-8027-48F8BC2BC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05396-0D99-49CA-88F8-BE85B0690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F0901-5EDC-4282-84E2-A61F710D0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84A28-EDE8-4E29-B76E-70A569F66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54361-393E-4A5B-8AE9-520743061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CBE76-EF8B-47F6-AA15-AE42204C0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1696E0E-3542-4A33-A328-272133089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8;&#1072;&#1085;&#1103;\&#1051;&#1048;&#1058;&#1045;&#1056;&#1040;&#1058;&#1059;&#1056;&#1040;\&#1064;&#1054;&#1051;&#1054;&#1061;&#1054;&#1042;\&#1044;&#1091;&#1076;&#1072;&#1088;&#1077;&#1074;&#1072;%20&#1058;.&#1070;._&#1055;&#1072;&#1084;&#1103;&#1090;&#1085;&#1080;&#1082;&#1080;%20&#1064;&#1086;&#1083;&#1086;&#1093;&#1086;&#1074;&#1091;\&#1077;&#1089;&#1083;&#1080;%20&#1074;&#1099;%20&#1083;&#1102;&#1073;&#1080;&#1090;&#1077;\&#1053;&#1077;&#1080;&#1079;&#1074;&#1077;&#1089;&#1090;&#1077;&#1085;%20-%20&#1058;&#1080;&#1093;&#1080;&#1081;%20&#1044;&#1086;&#1085;,&#1085;&#1072;&#1096;%20&#1073;&#1072;&#1090;&#1102;&#1096;&#1082;&#1072;.mp3" TargetMode="External"/><Relationship Id="rId6" Type="http://schemas.openxmlformats.org/officeDocument/2006/relationships/image" Target="../media/image4.png"/><Relationship Id="rId5" Type="http://schemas.microsoft.com/office/2007/relationships/media" Target="file:///H:\&#1058;&#1072;&#1085;&#1103;\&#1051;&#1048;&#1058;&#1045;&#1056;&#1040;&#1058;&#1059;&#1056;&#1040;\&#1064;&#1054;&#1051;&#1054;&#1061;&#1054;&#1042;\&#1044;&#1091;&#1076;&#1072;&#1088;&#1077;&#1074;&#1072;%20&#1058;.&#1070;._&#1055;&#1072;&#1084;&#1103;&#1090;&#1085;&#1080;&#1082;&#1080;%20&#1064;&#1086;&#1083;&#1086;&#1093;&#1086;&#1074;&#1091;\&#1077;&#1089;&#1083;&#1080;%20&#1074;&#1099;%20&#1083;&#1102;&#1073;&#1080;&#1090;&#1077;\&#1053;&#1077;&#1080;&#1079;&#1074;&#1077;&#1089;&#1090;&#1077;&#1085;%20-%20&#1058;&#1080;&#1093;&#1080;&#1081;%20&#1044;&#1086;&#1085;,&#1085;&#1072;&#1096;%20&#1073;&#1072;&#1090;&#1102;&#1096;&#1082;&#107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4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4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4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4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3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2" Type="http://schemas.openxmlformats.org/officeDocument/2006/relationships/audio" Target="file:///H:\&#1058;&#1072;&#1085;&#1103;\&#1051;&#1048;&#1058;&#1045;&#1056;&#1040;&#1058;&#1059;&#1056;&#1040;\&#1064;&#1054;&#1051;&#1054;&#1061;&#1054;&#1042;\&#1044;&#1091;&#1076;&#1072;&#1088;&#1077;&#1074;&#1072;%20&#1058;.&#1070;._&#1055;&#1072;&#1084;&#1103;&#1090;&#1085;&#1080;&#1082;&#1080;%20&#1064;&#1086;&#1083;&#1086;&#1093;&#1086;&#1074;&#1091;\&#1077;&#1089;&#1083;&#1080;%20&#1074;&#1099;%20&#1083;&#1102;&#1073;&#1080;&#1090;&#1077;\Lebed.mp3" TargetMode="External"/><Relationship Id="rId1" Type="http://schemas.openxmlformats.org/officeDocument/2006/relationships/video" Target="file:///H:\&#1058;&#1072;&#1085;&#1103;\&#1051;&#1048;&#1058;&#1045;&#1056;&#1040;&#1058;&#1059;&#1056;&#1040;\&#1064;&#1054;&#1051;&#1054;&#1061;&#1054;&#1042;\&#1044;&#1091;&#1076;&#1072;&#1088;&#1077;&#1074;&#1072;%20&#1058;.&#1070;._&#1055;&#1072;&#1084;&#1103;&#1090;&#1085;&#1080;&#1082;&#1080;%20&#1064;&#1086;&#1083;&#1086;&#1093;&#1086;&#1074;&#1091;\&#1077;&#1089;&#1083;&#1080;%20&#1074;&#1099;%20&#1083;&#1102;&#1073;&#1080;&#1090;&#1077;\orel.wmv" TargetMode="External"/><Relationship Id="rId6" Type="http://schemas.microsoft.com/office/2007/relationships/media" Target="file:///H:\&#1058;&#1072;&#1085;&#1103;\&#1051;&#1048;&#1058;&#1045;&#1056;&#1040;&#1058;&#1059;&#1056;&#1040;\&#1064;&#1054;&#1051;&#1054;&#1061;&#1054;&#1042;\&#1044;&#1091;&#1076;&#1072;&#1088;&#1077;&#1074;&#1072;%20&#1058;.&#1070;._&#1055;&#1072;&#1084;&#1103;&#1090;&#1085;&#1080;&#1082;&#1080;%20&#1064;&#1086;&#1083;&#1086;&#1093;&#1086;&#1074;&#1091;\&#1077;&#1089;&#1083;&#1080;%20&#1074;&#1099;%20&#1083;&#1102;&#1073;&#1080;&#1090;&#1077;\Lebed.mp3" TargetMode="External"/><Relationship Id="rId5" Type="http://schemas.openxmlformats.org/officeDocument/2006/relationships/image" Target="../media/image49.png"/><Relationship Id="rId4" Type="http://schemas.microsoft.com/office/2007/relationships/media" Target="file:///H:\&#1058;&#1072;&#1085;&#1103;\&#1051;&#1048;&#1058;&#1045;&#1056;&#1040;&#1058;&#1059;&#1056;&#1040;\&#1064;&#1054;&#1051;&#1054;&#1061;&#1054;&#1042;\&#1044;&#1091;&#1076;&#1072;&#1088;&#1077;&#1074;&#1072;%20&#1058;.&#1070;._&#1055;&#1072;&#1084;&#1103;&#1090;&#1085;&#1080;&#1082;&#1080;%20&#1064;&#1086;&#1083;&#1086;&#1093;&#1086;&#1074;&#1091;\&#1077;&#1089;&#1083;&#1080;%20&#1074;&#1099;%20&#1083;&#1102;&#1073;&#1080;&#1090;&#1077;\orel.wmv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jpeg"/><Relationship Id="rId5" Type="http://schemas.openxmlformats.org/officeDocument/2006/relationships/image" Target="../media/image8.png"/><Relationship Id="rId4" Type="http://schemas.openxmlformats.org/officeDocument/2006/relationships/hyperlink" Target="http://dudareva.ucoz.ru/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olokhov.ru/files/54/1_007.jpg" TargetMode="External"/><Relationship Id="rId13" Type="http://schemas.openxmlformats.org/officeDocument/2006/relationships/hyperlink" Target="http://expostil.ru/images/portfolio/01/j05_b.jpg" TargetMode="External"/><Relationship Id="rId3" Type="http://schemas.openxmlformats.org/officeDocument/2006/relationships/hyperlink" Target="http://www.peoples.ru/art/literature/story/sholohov/sholohov-11272007141833.jpg" TargetMode="External"/><Relationship Id="rId7" Type="http://schemas.openxmlformats.org/officeDocument/2006/relationships/hyperlink" Target="http://img-fotki.yandex.ru/get/6308/94410046.19/0_71a3f_c1fb9ce7_L" TargetMode="External"/><Relationship Id="rId12" Type="http://schemas.openxmlformats.org/officeDocument/2006/relationships/hyperlink" Target="http://www.warheroes.ru/content/images/heroes/monuments/SholokhovMikhAleks_memdoskadomgil_Boguchar.jpg" TargetMode="External"/><Relationship Id="rId2" Type="http://schemas.openxmlformats.org/officeDocument/2006/relationships/hyperlink" Target="http://miloman.net/audio/95857541/-5725941/Neizvesten-Tihiy_Don,nash_batyushk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holokhov.ru/files/54/1_001.jpg" TargetMode="External"/><Relationship Id="rId11" Type="http://schemas.openxmlformats.org/officeDocument/2006/relationships/hyperlink" Target="http://www.sholokhov.ru/files/54/1_010a.jpg" TargetMode="External"/><Relationship Id="rId5" Type="http://schemas.openxmlformats.org/officeDocument/2006/relationships/hyperlink" Target="http://liter-volga.narod.ru/images/resurces.gif" TargetMode="External"/><Relationship Id="rId15" Type="http://schemas.openxmlformats.org/officeDocument/2006/relationships/slide" Target="slide34.xml"/><Relationship Id="rId10" Type="http://schemas.openxmlformats.org/officeDocument/2006/relationships/hyperlink" Target="http://infokam.su/content/news/1878/122_origin.jpg" TargetMode="External"/><Relationship Id="rId4" Type="http://schemas.openxmlformats.org/officeDocument/2006/relationships/hyperlink" Target="http://lh6.ggpht.com/-a9CLR_psrWk/Tp8131kHHQI/AAAAAAABaDM/z1EaH1A42mE/clip_image012_thumb%5b2%5d.jpg" TargetMode="External"/><Relationship Id="rId9" Type="http://schemas.openxmlformats.org/officeDocument/2006/relationships/hyperlink" Target="http://img01.communa.ru/archive/p657857744.jpg" TargetMode="External"/><Relationship Id="rId14" Type="http://schemas.openxmlformats.org/officeDocument/2006/relationships/hyperlink" Target="http://expostil.ru/images/portfolio/01/j03_b.jpg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smayli.ru/data/smiles/cveta-1112.gif" TargetMode="External"/><Relationship Id="rId13" Type="http://schemas.openxmlformats.org/officeDocument/2006/relationships/hyperlink" Target="http://www.sholokhov.ru/files/54/1_005.jpg" TargetMode="External"/><Relationship Id="rId3" Type="http://schemas.openxmlformats.org/officeDocument/2006/relationships/hyperlink" Target="http://www.alroslav.ru/nashi_raboty/content_images/bust/&#1064;&#1086;&#1083;&#1086;&#1093;&#1086;&#1074;%20&#1052;&#1080;&#1093;&#1072;&#1080;&#1083;%20&#1040;&#1083;&#1077;&#1082;&#1089;&#1072;&#1085;&#1076;&#1088;&#1086;&#1074;&#1080;&#1095;.jpg" TargetMode="External"/><Relationship Id="rId7" Type="http://schemas.openxmlformats.org/officeDocument/2006/relationships/hyperlink" Target="http://forum.klerk.ru/images/attach_orig/16991.jpg" TargetMode="External"/><Relationship Id="rId12" Type="http://schemas.openxmlformats.org/officeDocument/2006/relationships/hyperlink" Target="http://img22.ria.ru/images/76879/81/768798187.jpg" TargetMode="External"/><Relationship Id="rId17" Type="http://schemas.openxmlformats.org/officeDocument/2006/relationships/slide" Target="slide35.xml"/><Relationship Id="rId2" Type="http://schemas.openxmlformats.org/officeDocument/2006/relationships/hyperlink" Target="http://www.alroslav.ru/nashi_raboty/content_images/sholohov.jpg" TargetMode="External"/><Relationship Id="rId16" Type="http://schemas.openxmlformats.org/officeDocument/2006/relationships/hyperlink" Target="http://www.sholokhov.ru/files/55/1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ifeglobe.net/media/entry/359/0_7412_62e3da0c_XL_1.jpg" TargetMode="External"/><Relationship Id="rId11" Type="http://schemas.openxmlformats.org/officeDocument/2006/relationships/hyperlink" Target="http://img22.ria.ru/images/76879/67/768796749.jpg" TargetMode="External"/><Relationship Id="rId5" Type="http://schemas.openxmlformats.org/officeDocument/2006/relationships/hyperlink" Target="http://www.sholokhov.ru/files/54/1_004.jpg" TargetMode="External"/><Relationship Id="rId15" Type="http://schemas.openxmlformats.org/officeDocument/2006/relationships/hyperlink" Target="http://www.sholokhov.ru/files/55/2a.jpg" TargetMode="External"/><Relationship Id="rId10" Type="http://schemas.openxmlformats.org/officeDocument/2006/relationships/hyperlink" Target="http://sholokhov.ru/files/761/gallery/1.jpg" TargetMode="External"/><Relationship Id="rId4" Type="http://schemas.openxmlformats.org/officeDocument/2006/relationships/hyperlink" Target="http://findmapplaces.com/bphoto/39/pamyatnik-m-a-sholohovu_399946.jpg" TargetMode="External"/><Relationship Id="rId9" Type="http://schemas.openxmlformats.org/officeDocument/2006/relationships/hyperlink" Target="http://www.sholokhov.ru/sholokhov/monuments/" TargetMode="External"/><Relationship Id="rId14" Type="http://schemas.openxmlformats.org/officeDocument/2006/relationships/hyperlink" Target="http://www.sholokhov.ru/files/55/6a.jpg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s55.radikal.ru/i147/1103/e7/8fcdca37fb76.jpg" TargetMode="External"/><Relationship Id="rId3" Type="http://schemas.openxmlformats.org/officeDocument/2006/relationships/hyperlink" Target="http://www.sholokhov.ru/files/55/11a.jpg" TargetMode="External"/><Relationship Id="rId7" Type="http://schemas.openxmlformats.org/officeDocument/2006/relationships/hyperlink" Target="http://photoshop-shablon.ru/uploads/posts/2010-11/1289835030_345.jpg" TargetMode="External"/><Relationship Id="rId2" Type="http://schemas.openxmlformats.org/officeDocument/2006/relationships/hyperlink" Target="http://www.sholokhov.ru/files/55/3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robirka.org/forum/download/file.php?id=24363" TargetMode="External"/><Relationship Id="rId5" Type="http://schemas.openxmlformats.org/officeDocument/2006/relationships/hyperlink" Target="http://get-tune.net/?a=music&amp;q=%F3%EC%E8%F0%E0%FE%F9%E8%E9+%EB%E5%E1%E5%E4%FC+%D1%E5%ED+%F1%E0%ED%F1" TargetMode="External"/><Relationship Id="rId10" Type="http://schemas.openxmlformats.org/officeDocument/2006/relationships/slide" Target="slide4.xml"/><Relationship Id="rId4" Type="http://schemas.openxmlformats.org/officeDocument/2006/relationships/hyperlink" Target="http://www.sholokhov.ru/files/55/4a.jpg" TargetMode="External"/><Relationship Id="rId9" Type="http://schemas.openxmlformats.org/officeDocument/2006/relationships/hyperlink" Target="http://www.ivanivanich.ru/img/disc3/45_catalog.gi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19.xml"/><Relationship Id="rId18" Type="http://schemas.openxmlformats.org/officeDocument/2006/relationships/slide" Target="slide33.xml"/><Relationship Id="rId3" Type="http://schemas.openxmlformats.org/officeDocument/2006/relationships/image" Target="../media/image9.png"/><Relationship Id="rId7" Type="http://schemas.openxmlformats.org/officeDocument/2006/relationships/slide" Target="slide15.xml"/><Relationship Id="rId12" Type="http://schemas.openxmlformats.org/officeDocument/2006/relationships/slide" Target="slide11.xml"/><Relationship Id="rId17" Type="http://schemas.openxmlformats.org/officeDocument/2006/relationships/slide" Target="slide10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slide" Target="slide28.xml"/><Relationship Id="rId10" Type="http://schemas.openxmlformats.org/officeDocument/2006/relationships/slide" Target="slide29.xml"/><Relationship Id="rId19" Type="http://schemas.openxmlformats.org/officeDocument/2006/relationships/image" Target="../media/image11.gif"/><Relationship Id="rId4" Type="http://schemas.openxmlformats.org/officeDocument/2006/relationships/slide" Target="slide8.xml"/><Relationship Id="rId9" Type="http://schemas.openxmlformats.org/officeDocument/2006/relationships/slide" Target="slide25.xml"/><Relationship Id="rId1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C:\Documents and Settings\Иван\Рабочий стол\фото\фото природы\фото природы\Вода\P102033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14313"/>
            <a:ext cx="9358313" cy="3416300"/>
          </a:xfrm>
          <a:prstGeom prst="rect">
            <a:avLst/>
          </a:prstGeom>
          <a:solidFill>
            <a:srgbClr val="DAEDEF">
              <a:alpha val="72157"/>
            </a:srgbClr>
          </a:solidFill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5400"/>
                </a:solidFill>
                <a:latin typeface="+mn-lt"/>
                <a:cs typeface="Tahoma" pitchFamily="34" charset="0"/>
              </a:rPr>
              <a:t>Вот я и произнес родное и знакомое с детства:«Шолохов». </a:t>
            </a:r>
            <a:r>
              <a:rPr lang="ru-RU" sz="2400" b="1" dirty="0">
                <a:solidFill>
                  <a:srgbClr val="005400"/>
                </a:solidFill>
                <a:latin typeface="+mn-lt"/>
              </a:rPr>
              <a:t/>
            </a:r>
            <a:br>
              <a:rPr lang="ru-RU" sz="2400" b="1" dirty="0">
                <a:solidFill>
                  <a:srgbClr val="005400"/>
                </a:solidFill>
                <a:latin typeface="+mn-lt"/>
              </a:rPr>
            </a:br>
            <a:r>
              <a:rPr lang="ru-RU" sz="2400" b="1" dirty="0">
                <a:solidFill>
                  <a:srgbClr val="005400"/>
                </a:solidFill>
                <a:latin typeface="+mn-lt"/>
              </a:rPr>
              <a:t>  </a:t>
            </a:r>
            <a:r>
              <a:rPr lang="ru-RU" sz="2400" b="1" dirty="0">
                <a:solidFill>
                  <a:srgbClr val="005400"/>
                </a:solidFill>
                <a:latin typeface="+mn-lt"/>
                <a:cs typeface="Tahoma" pitchFamily="34" charset="0"/>
              </a:rPr>
              <a:t>— Шолохов!</a:t>
            </a:r>
            <a:r>
              <a:rPr lang="ru-RU" sz="2400" b="1" dirty="0">
                <a:solidFill>
                  <a:srgbClr val="005400"/>
                </a:solidFill>
                <a:latin typeface="+mn-lt"/>
              </a:rPr>
              <a:t/>
            </a:r>
            <a:br>
              <a:rPr lang="ru-RU" sz="2400" b="1" dirty="0">
                <a:solidFill>
                  <a:srgbClr val="005400"/>
                </a:solidFill>
                <a:latin typeface="+mn-lt"/>
              </a:rPr>
            </a:br>
            <a:r>
              <a:rPr lang="ru-RU" sz="2400" b="1" dirty="0">
                <a:solidFill>
                  <a:srgbClr val="005400"/>
                </a:solidFill>
                <a:latin typeface="+mn-lt"/>
              </a:rPr>
              <a:t>  </a:t>
            </a:r>
            <a:r>
              <a:rPr lang="ru-RU" sz="2400" b="1" dirty="0">
                <a:solidFill>
                  <a:srgbClr val="005400"/>
                </a:solidFill>
                <a:latin typeface="+mn-lt"/>
                <a:cs typeface="Tahoma" pitchFamily="34" charset="0"/>
              </a:rPr>
              <a:t>Басовито шуршат прибрежные камыши, над которыми тонко позванивает, устремляясь в полет, журавлиная стая.</a:t>
            </a:r>
            <a:r>
              <a:rPr lang="ru-RU" sz="2400" b="1" dirty="0">
                <a:solidFill>
                  <a:srgbClr val="005400"/>
                </a:solidFill>
                <a:latin typeface="+mn-lt"/>
              </a:rPr>
              <a:t/>
            </a:r>
            <a:br>
              <a:rPr lang="ru-RU" sz="2400" b="1" dirty="0">
                <a:solidFill>
                  <a:srgbClr val="005400"/>
                </a:solidFill>
                <a:latin typeface="+mn-lt"/>
              </a:rPr>
            </a:br>
            <a:r>
              <a:rPr lang="ru-RU" sz="2400" b="1" dirty="0">
                <a:solidFill>
                  <a:srgbClr val="005400"/>
                </a:solidFill>
                <a:latin typeface="+mn-lt"/>
              </a:rPr>
              <a:t>  </a:t>
            </a:r>
            <a:r>
              <a:rPr lang="ru-RU" sz="2400" b="1" dirty="0">
                <a:solidFill>
                  <a:srgbClr val="005400"/>
                </a:solidFill>
                <a:latin typeface="+mn-lt"/>
                <a:cs typeface="Tahoma" pitchFamily="34" charset="0"/>
              </a:rPr>
              <a:t>— Шолохов!</a:t>
            </a:r>
            <a:r>
              <a:rPr lang="ru-RU" sz="2400" b="1" dirty="0">
                <a:solidFill>
                  <a:srgbClr val="005400"/>
                </a:solidFill>
                <a:latin typeface="+mn-lt"/>
              </a:rPr>
              <a:t/>
            </a:r>
            <a:br>
              <a:rPr lang="ru-RU" sz="2400" b="1" dirty="0">
                <a:solidFill>
                  <a:srgbClr val="005400"/>
                </a:solidFill>
                <a:latin typeface="+mn-lt"/>
              </a:rPr>
            </a:br>
            <a:r>
              <a:rPr lang="ru-RU" sz="2400" b="1" dirty="0">
                <a:solidFill>
                  <a:srgbClr val="005400"/>
                </a:solidFill>
                <a:latin typeface="+mn-lt"/>
              </a:rPr>
              <a:t>  </a:t>
            </a:r>
            <a:r>
              <a:rPr lang="ru-RU" sz="2400" b="1" dirty="0">
                <a:solidFill>
                  <a:srgbClr val="005400"/>
                </a:solidFill>
                <a:latin typeface="+mn-lt"/>
                <a:cs typeface="Tahoma" pitchFamily="34" charset="0"/>
              </a:rPr>
              <a:t>И сразу видится широкое раздолье, … старинные казачьи курганы, над которыми кружат, расправив могучие крыла, одинокие стрепеты да горделивые орлы-степняки…</a:t>
            </a:r>
            <a:r>
              <a:rPr lang="ru-RU" sz="2400" b="1" dirty="0">
                <a:solidFill>
                  <a:srgbClr val="005400"/>
                </a:solidFill>
                <a:latin typeface="+mn-lt"/>
              </a:rPr>
              <a:t>   				Тер-Марканьян Аршак</a:t>
            </a:r>
          </a:p>
        </p:txBody>
      </p:sp>
      <p:pic>
        <p:nvPicPr>
          <p:cNvPr id="2052" name="Picture 2" descr="http://www.sibogni.ru/img/nul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565150"/>
            <a:ext cx="2857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http://www.sibogni.ru/img/nul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290513"/>
            <a:ext cx="2857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http://www.sibogni.ru/img/nul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5875"/>
            <a:ext cx="2857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ttp://www.sibogni.ru/img/nul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258763"/>
            <a:ext cx="2857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Неизвестен - Тихий Дон,наш батюш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801878" y="6497217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48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9"/>
          <p:cNvSpPr txBox="1">
            <a:spLocks noChangeArrowheads="1"/>
          </p:cNvSpPr>
          <p:nvPr/>
        </p:nvSpPr>
        <p:spPr bwMode="auto">
          <a:xfrm>
            <a:off x="5286375" y="4500563"/>
            <a:ext cx="3643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Проект архитектора В.И.Салазкина.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Автор бюста - А.М.Дементьев.</a:t>
            </a:r>
            <a:endParaRPr lang="ru-RU" sz="2400" b="1" dirty="0">
              <a:solidFill>
                <a:srgbClr val="663300"/>
              </a:solidFill>
              <a:latin typeface="+mn-lt"/>
            </a:endParaRPr>
          </a:p>
        </p:txBody>
      </p:sp>
      <p:sp>
        <p:nvSpPr>
          <p:cNvPr id="13317" name="Прямоугольник 16"/>
          <p:cNvSpPr>
            <a:spLocks noChangeArrowheads="1"/>
          </p:cNvSpPr>
          <p:nvPr/>
        </p:nvSpPr>
        <p:spPr bwMode="auto">
          <a:xfrm>
            <a:off x="5500688" y="785813"/>
            <a:ext cx="30003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В городском парке Богучара заложена каштановая аллея имени Шолохова, на ней и установлен бюст писателя.</a:t>
            </a:r>
            <a:endParaRPr lang="ru-RU" sz="2400" b="1" dirty="0">
              <a:solidFill>
                <a:srgbClr val="663300"/>
              </a:solidFill>
              <a:latin typeface="+mn-lt"/>
            </a:endParaRPr>
          </a:p>
        </p:txBody>
      </p:sp>
      <p:pic>
        <p:nvPicPr>
          <p:cNvPr id="11269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56435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1FECC4D-08AC-6319-72DC-8AD8AEBF07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699" y="692696"/>
            <a:ext cx="5089397" cy="5477309"/>
          </a:xfrm>
          <a:prstGeom prst="rect">
            <a:avLst/>
          </a:prstGeom>
          <a:ln w="28575">
            <a:solidFill>
              <a:srgbClr val="663300"/>
            </a:solidFill>
          </a:ln>
        </p:spPr>
      </p:pic>
    </p:spTree>
  </p:cSld>
  <p:clrMapOvr>
    <a:masterClrMapping/>
  </p:clrMapOvr>
  <p:transition spd="slow" advClick="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" y="0"/>
            <a:ext cx="9144000" cy="6858000"/>
          </a:xfrm>
          <a:prstGeom prst="rect">
            <a:avLst/>
          </a:prstGeom>
          <a:noFill/>
          <a:ln w="28575">
            <a:solidFill>
              <a:srgbClr val="7E3F00"/>
            </a:solidFill>
            <a:miter lim="800000"/>
            <a:headEnd/>
            <a:tailEnd/>
          </a:ln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4786313" y="4611688"/>
            <a:ext cx="4357687" cy="2246312"/>
          </a:xfrm>
          <a:prstGeom prst="rect">
            <a:avLst/>
          </a:prstGeom>
          <a:solidFill>
            <a:srgbClr val="FFFFCC">
              <a:alpha val="80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sz="2800" b="1" dirty="0">
                <a:solidFill>
                  <a:srgbClr val="663300"/>
                </a:solidFill>
                <a:latin typeface="+mj-lt"/>
              </a:rPr>
              <a:t>Дом-музей и бюст М.А.Шолохова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+mj-lt"/>
              </a:rPr>
              <a:t>в Николаевске Волгоградской области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2"/>
          <p:cNvSpPr>
            <a:spLocks noChangeArrowheads="1"/>
          </p:cNvSpPr>
          <p:nvPr/>
        </p:nvSpPr>
        <p:spPr bwMode="auto">
          <a:xfrm>
            <a:off x="6215063" y="1571625"/>
            <a:ext cx="2500312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71500" algn="just" eaLnBrk="0" hangingPunct="0"/>
            <a:r>
              <a:rPr lang="ru-RU" sz="1600">
                <a:latin typeface="Bookman Old Style" pitchFamily="18" charset="0"/>
                <a:cs typeface="Times New Roman" pitchFamily="18" charset="0"/>
              </a:rPr>
              <a:t>К 100-летию писателя (24 мая 2005 года) на территории дома-музея открыт памятник и мемориальная доска, свидетельствующая о пребывании Шолохова с семьей в Николаевске в период с 1941 по 1942 год. Именно здесь Михаил Александрович написал рассказ «Наука ненависти». Здесь же был задуман роман «Они сражались за родину». </a:t>
            </a:r>
            <a:endParaRPr lang="ru-RU" sz="1600">
              <a:latin typeface="Bookman Old Style" pitchFamily="18" charset="0"/>
            </a:endParaRPr>
          </a:p>
          <a:p>
            <a:pPr indent="571500" algn="just" eaLnBrk="0" hangingPunct="0"/>
            <a:endParaRPr lang="ru-RU">
              <a:latin typeface="Bookman Old Style" pitchFamily="18" charset="0"/>
            </a:endParaRPr>
          </a:p>
        </p:txBody>
      </p:sp>
      <p:pic>
        <p:nvPicPr>
          <p:cNvPr id="13315" name="Picture 5" descr="C:\Documents and Settings\Иван\Рабочий стол\Рисунок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714375"/>
            <a:ext cx="3546475" cy="550068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3214688"/>
            <a:ext cx="4429125" cy="299720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143500" y="5357813"/>
            <a:ext cx="3571875" cy="83026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Скульптор - Анатолий Алексеевич Лунин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428750"/>
            <a:ext cx="44291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Мемориальная бронзовая доска на Доме-музее писателя в городе Николаевске </a:t>
            </a:r>
          </a:p>
        </p:txBody>
      </p:sp>
      <p:pic>
        <p:nvPicPr>
          <p:cNvPr id="13319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0" y="6286500"/>
            <a:ext cx="571500" cy="571500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4"/>
          <p:cNvSpPr>
            <a:spLocks noChangeArrowheads="1"/>
          </p:cNvSpPr>
          <p:nvPr/>
        </p:nvSpPr>
        <p:spPr bwMode="auto">
          <a:xfrm>
            <a:off x="285750" y="714375"/>
            <a:ext cx="8643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663300"/>
                </a:solidFill>
              </a:rPr>
              <a:t>Музей М.А. Шолохова </a:t>
            </a:r>
            <a:endParaRPr lang="en-US" sz="3200" b="1">
              <a:solidFill>
                <a:srgbClr val="663300"/>
              </a:solidFill>
            </a:endParaRPr>
          </a:p>
          <a:p>
            <a:pPr algn="ctr"/>
            <a:r>
              <a:rPr lang="ru-RU" sz="3200" b="1">
                <a:solidFill>
                  <a:srgbClr val="663300"/>
                </a:solidFill>
              </a:rPr>
              <a:t>для казачьего московского </a:t>
            </a:r>
          </a:p>
          <a:p>
            <a:pPr algn="ctr"/>
            <a:r>
              <a:rPr lang="ru-RU" sz="3200" b="1">
                <a:solidFill>
                  <a:srgbClr val="663300"/>
                </a:solidFill>
              </a:rPr>
              <a:t>кадетского корпуса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71750"/>
            <a:ext cx="4167187" cy="312578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571750"/>
            <a:ext cx="4191000" cy="314325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138" y="704850"/>
            <a:ext cx="3349625" cy="470058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0" y="5072063"/>
            <a:ext cx="91440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+mn-lt"/>
              </a:rPr>
              <a:t>Бюст писателю в Московском Казачьем Кадетском корпусе им. Шолохова</a:t>
            </a:r>
          </a:p>
        </p:txBody>
      </p:sp>
      <p:pic>
        <p:nvPicPr>
          <p:cNvPr id="15364" name="Picture 6" descr="C:\Documents and Settings\Иван\Рабочий стол\Рисунок1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642938"/>
            <a:ext cx="3427412" cy="4776787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 r="1891" b="8400"/>
          <a:stretch>
            <a:fillRect/>
          </a:stretch>
        </p:blipFill>
        <p:spPr bwMode="auto">
          <a:xfrm>
            <a:off x="0" y="576263"/>
            <a:ext cx="9144000" cy="628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8"/>
          <p:cNvSpPr txBox="1">
            <a:spLocks noChangeArrowheads="1"/>
          </p:cNvSpPr>
          <p:nvPr/>
        </p:nvSpPr>
        <p:spPr bwMode="auto">
          <a:xfrm flipH="1">
            <a:off x="0" y="0"/>
            <a:ext cx="9144000" cy="95408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663300"/>
                </a:solidFill>
              </a:rPr>
              <a:t>Памятник  писателю на пересечении   </a:t>
            </a:r>
            <a:r>
              <a:rPr lang="ru-RU" sz="2800" b="1">
                <a:solidFill>
                  <a:srgbClr val="663300"/>
                </a:solidFill>
                <a:cs typeface="Times New Roman" pitchFamily="18" charset="0"/>
              </a:rPr>
              <a:t>Волжского бульвара и Волгоградского  проспекта в Москве</a:t>
            </a:r>
            <a:endParaRPr lang="ru-RU" sz="2800" b="1">
              <a:solidFill>
                <a:srgbClr val="663300"/>
              </a:solidFill>
            </a:endParaRPr>
          </a:p>
        </p:txBody>
      </p:sp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0" y="6027738"/>
            <a:ext cx="9144000" cy="83026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663300"/>
                </a:solidFill>
                <a:cs typeface="Times New Roman" pitchFamily="18" charset="0"/>
              </a:rPr>
              <a:t>Установлен в ноябре 2001 года.</a:t>
            </a:r>
            <a:endParaRPr lang="ru-RU" sz="2400" b="1">
              <a:solidFill>
                <a:srgbClr val="663300"/>
              </a:solidFill>
            </a:endParaRPr>
          </a:p>
          <a:p>
            <a:pPr algn="ctr" eaLnBrk="0" hangingPunct="0"/>
            <a:r>
              <a:rPr lang="ru-RU" sz="2400" b="1">
                <a:solidFill>
                  <a:srgbClr val="663300"/>
                </a:solidFill>
                <a:cs typeface="Times New Roman" pitchFamily="18" charset="0"/>
              </a:rPr>
              <a:t>Автор - Глебов В. В., скульптор - Ю. В. Дремин.</a:t>
            </a:r>
            <a:endParaRPr lang="ru-RU" sz="2400" b="1">
              <a:solidFill>
                <a:srgbClr val="6633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/>
          <a:srcRect r="945" b="12456"/>
          <a:stretch>
            <a:fillRect/>
          </a:stretch>
        </p:blipFill>
        <p:spPr bwMode="auto">
          <a:xfrm>
            <a:off x="0" y="357188"/>
            <a:ext cx="9144000" cy="6003925"/>
          </a:xfrm>
          <a:prstGeom prst="rect">
            <a:avLst/>
          </a:prstGeom>
          <a:solidFill>
            <a:srgbClr val="000000">
              <a:alpha val="69019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0" y="5657850"/>
            <a:ext cx="9144000" cy="1200150"/>
          </a:xfrm>
          <a:prstGeom prst="rect">
            <a:avLst/>
          </a:prstGeom>
          <a:solidFill>
            <a:srgbClr val="FFFFCC">
              <a:alpha val="7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Установлен 24 мая 2007 года.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Скульпторы -  И.М. Рукавишников, А.И. Рукавишников. Архитектор - И.Н. Воскресенский.</a:t>
            </a:r>
          </a:p>
        </p:txBody>
      </p:sp>
      <p:sp>
        <p:nvSpPr>
          <p:cNvPr id="19460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solidFill>
            <a:srgbClr val="FFFFCC">
              <a:alpha val="80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Памятник писателю в Москве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на Гоголевском бульваре 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857250"/>
            <a:ext cx="8643938" cy="12001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rgbClr val="6633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"Лошади, которые разошлись в разные стороны, показывают раздвоение нашей несчастной родины", - пояснил А.Рукавишников. </a:t>
            </a:r>
            <a:endParaRPr lang="ru-RU" sz="2400" b="1" dirty="0">
              <a:solidFill>
                <a:srgbClr val="663300"/>
              </a:solidFill>
              <a:latin typeface="+mn-lt"/>
            </a:endParaRPr>
          </a:p>
        </p:txBody>
      </p:sp>
      <p:pic>
        <p:nvPicPr>
          <p:cNvPr id="18435" name="Picture 6" descr="C:\Documents and Settings\Иван\Рабочий стол\Рисунок11.png"/>
          <p:cNvPicPr>
            <a:picLocks noChangeAspect="1" noChangeArrowheads="1"/>
          </p:cNvPicPr>
          <p:nvPr/>
        </p:nvPicPr>
        <p:blipFill>
          <a:blip r:embed="rId3" cstate="print"/>
          <a:srcRect l="15018"/>
          <a:stretch>
            <a:fillRect/>
          </a:stretch>
        </p:blipFill>
        <p:spPr bwMode="auto">
          <a:xfrm>
            <a:off x="5000625" y="2571750"/>
            <a:ext cx="3887788" cy="342900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8436" name="Picture 7" descr="C:\Documents and Settings\Иван\Рабочий стол\Рисунок2.png"/>
          <p:cNvPicPr>
            <a:picLocks noChangeAspect="1" noChangeArrowheads="1"/>
          </p:cNvPicPr>
          <p:nvPr/>
        </p:nvPicPr>
        <p:blipFill>
          <a:blip r:embed="rId4" cstate="print"/>
          <a:srcRect l="1468" t="1953" r="1468" b="1953"/>
          <a:stretch>
            <a:fillRect/>
          </a:stretch>
        </p:blipFill>
        <p:spPr bwMode="auto">
          <a:xfrm>
            <a:off x="262885" y="2571744"/>
            <a:ext cx="4608525" cy="3429024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8437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0" y="6286500"/>
            <a:ext cx="571500" cy="571500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C:\Documents and Settings\Иван\Рабочий стол\Рисунок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6"/>
          <p:cNvSpPr txBox="1">
            <a:spLocks noChangeArrowheads="1"/>
          </p:cNvSpPr>
          <p:nvPr/>
        </p:nvSpPr>
        <p:spPr bwMode="auto">
          <a:xfrm>
            <a:off x="285750" y="214313"/>
            <a:ext cx="2857500" cy="2554287"/>
          </a:xfrm>
          <a:prstGeom prst="rect">
            <a:avLst/>
          </a:prstGeom>
          <a:solidFill>
            <a:srgbClr val="FFFFCC">
              <a:alpha val="8117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663300"/>
                </a:solidFill>
              </a:rPr>
              <a:t>Бюст Шолохова в Казахстане, в посёлке Дарьинский </a:t>
            </a:r>
          </a:p>
        </p:txBody>
      </p:sp>
      <p:pic>
        <p:nvPicPr>
          <p:cNvPr id="22533" name="Picture 5" descr="C:\Documents and Settings\Иван\Рабочий стол\111\Анимированные цветы, анимашки цветов, разные картинки цветов _ Smayli2_files\cveta-1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3857625"/>
            <a:ext cx="1524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Иван\Рабочий стол\111\Анимированные цветы, анимашки цветов, разные картинки цветов _ Smayli2_files\cveta-1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219965">
            <a:off x="3508375" y="4849813"/>
            <a:ext cx="107315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396038"/>
            <a:ext cx="9144000" cy="461962"/>
          </a:xfrm>
          <a:prstGeom prst="rect">
            <a:avLst/>
          </a:prstGeom>
          <a:solidFill>
            <a:srgbClr val="FFFFCC">
              <a:alpha val="8117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663300"/>
                </a:solidFill>
              </a:rPr>
              <a:t>Возложим и мы скромный букет к бюсту великого Человека.</a:t>
            </a:r>
          </a:p>
        </p:txBody>
      </p:sp>
      <p:pic>
        <p:nvPicPr>
          <p:cNvPr id="19463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7004" y="592931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4786313" y="3571875"/>
            <a:ext cx="40005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Установлен 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6 октября 2012 года 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на </a:t>
            </a:r>
            <a:r>
              <a:rPr lang="ru-RU" sz="2400" b="1" dirty="0">
                <a:solidFill>
                  <a:srgbClr val="663300"/>
                </a:solidFill>
                <a:latin typeface="+mn-lt"/>
              </a:rPr>
              <a:t> Аллее лауреатов Нобелевской премии, началом которой является памятник Ивану Бунину.</a:t>
            </a:r>
            <a:r>
              <a:rPr lang="ru-RU" sz="2400" b="1" dirty="0">
                <a:solidFill>
                  <a:srgbClr val="663300"/>
                </a:solidFill>
                <a:cs typeface="Times New Roman" pitchFamily="18" charset="0"/>
              </a:rPr>
              <a:t> 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 cstate="print"/>
          <a:srcRect t="12558"/>
          <a:stretch>
            <a:fillRect/>
          </a:stretch>
        </p:blipFill>
        <p:spPr bwMode="auto">
          <a:xfrm>
            <a:off x="285750" y="714375"/>
            <a:ext cx="4178300" cy="550068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714375"/>
            <a:ext cx="428625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Интересно увидеть новый памятник писателю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в Белгороде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2643188"/>
            <a:ext cx="3571875" cy="3416320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5400"/>
                </a:solidFill>
                <a:latin typeface="+mn-lt"/>
              </a:rPr>
              <a:t>Именем писателя назван астероид 2448</a:t>
            </a:r>
          </a:p>
          <a:p>
            <a:pPr algn="ctr">
              <a:defRPr/>
            </a:pPr>
            <a:endParaRPr lang="ru-RU" sz="2400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r>
              <a:rPr lang="ru-RU" sz="2400" dirty="0">
                <a:solidFill>
                  <a:srgbClr val="005400"/>
                </a:solidFill>
                <a:latin typeface="+mn-lt"/>
              </a:rPr>
              <a:t>2005 год был объявлен ЮНЕСКО Годом Шолохова</a:t>
            </a:r>
          </a:p>
          <a:p>
            <a:pPr algn="ctr">
              <a:defRPr/>
            </a:pPr>
            <a:endParaRPr lang="ru-RU" sz="2400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r>
              <a:rPr lang="ru-RU" sz="2400" dirty="0">
                <a:solidFill>
                  <a:srgbClr val="005400"/>
                </a:solidFill>
                <a:latin typeface="+mn-lt"/>
              </a:rPr>
              <a:t>Имя Шолохова присвоено МГГУ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5" y="642938"/>
            <a:ext cx="3571875" cy="830262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5400"/>
                </a:solidFill>
                <a:latin typeface="+mj-lt"/>
              </a:rPr>
              <a:t>ШОЛОХОВ</a:t>
            </a:r>
          </a:p>
          <a:p>
            <a:pPr algn="ctr">
              <a:defRPr/>
            </a:pPr>
            <a:endParaRPr lang="ru-RU" sz="20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25" y="1428750"/>
            <a:ext cx="3571875" cy="1262063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5400"/>
                </a:solidFill>
                <a:latin typeface="+mn-lt"/>
              </a:rPr>
              <a:t>простой и великий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5400"/>
                </a:solidFill>
                <a:latin typeface="+mn-lt"/>
              </a:rPr>
              <a:t>одновременно</a:t>
            </a:r>
          </a:p>
          <a:p>
            <a:pPr algn="ctr">
              <a:defRPr/>
            </a:pPr>
            <a:endParaRPr lang="ru-RU" sz="2000" b="1" dirty="0">
              <a:solidFill>
                <a:srgbClr val="005400"/>
              </a:solidFill>
              <a:latin typeface="+mn-lt"/>
            </a:endParaRPr>
          </a:p>
        </p:txBody>
      </p:sp>
      <p:pic>
        <p:nvPicPr>
          <p:cNvPr id="3075" name="Picture 2" descr="C:\Documents and Settings\OEM\Рабочий стол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587846"/>
            <a:ext cx="4071937" cy="550545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 cstate="print"/>
          <a:srcRect l="44093"/>
          <a:stretch>
            <a:fillRect/>
          </a:stretch>
        </p:blipFill>
        <p:spPr bwMode="auto">
          <a:xfrm>
            <a:off x="428625" y="1285875"/>
            <a:ext cx="4714875" cy="477837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785813"/>
            <a:ext cx="4791075" cy="271462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21508" name="Прямоугольник 7"/>
          <p:cNvSpPr>
            <a:spLocks noChangeArrowheads="1"/>
          </p:cNvSpPr>
          <p:nvPr/>
        </p:nvSpPr>
        <p:spPr bwMode="auto">
          <a:xfrm>
            <a:off x="5286375" y="4000500"/>
            <a:ext cx="3429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663300"/>
                </a:solidFill>
                <a:cs typeface="Times New Roman" pitchFamily="18" charset="0"/>
              </a:rPr>
              <a:t>Автор памятника - заслуженный художник России, скульптор </a:t>
            </a:r>
          </a:p>
          <a:p>
            <a:pPr algn="ctr" eaLnBrk="0" hangingPunct="0"/>
            <a:r>
              <a:rPr lang="ru-RU" sz="2400" b="1">
                <a:solidFill>
                  <a:srgbClr val="663300"/>
                </a:solidFill>
                <a:cs typeface="Times New Roman" pitchFamily="18" charset="0"/>
              </a:rPr>
              <a:t>А.А. Шишков.</a:t>
            </a:r>
            <a:endParaRPr lang="ru-RU" sz="2400" b="1">
              <a:solidFill>
                <a:srgbClr val="663300"/>
              </a:solidFill>
            </a:endParaRPr>
          </a:p>
        </p:txBody>
      </p:sp>
      <p:pic>
        <p:nvPicPr>
          <p:cNvPr id="21509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56435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63" y="642938"/>
            <a:ext cx="8429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  <a:cs typeface="Times New Roman" pitchFamily="18" charset="0"/>
              </a:rPr>
              <a:t>Макет скульптуры «Григорий Мелехов»</a:t>
            </a:r>
            <a:r>
              <a:rPr lang="ru-RU" sz="3200" b="1" dirty="0">
                <a:solidFill>
                  <a:srgbClr val="663300"/>
                </a:solidFill>
                <a:latin typeface="Bookman Old Style" pitchFamily="18" charset="0"/>
                <a:cs typeface="Times New Roman" pitchFamily="18" charset="0"/>
              </a:rPr>
              <a:t>  </a:t>
            </a:r>
            <a:endParaRPr lang="ru-RU" sz="2400" b="1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22531" name="Picture 3" descr="C:\Documents and Settings\Иван\Рабочий стол\Рисунок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1357313"/>
            <a:ext cx="5867400" cy="428625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285750" y="5715000"/>
            <a:ext cx="8572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Скульптор - Сергей Григорьевич Корольков.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C:\Documents and Settings\Иван\Рабочий стол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785813"/>
            <a:ext cx="6715125" cy="453707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285750" y="5286375"/>
            <a:ext cx="86137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n-lt"/>
              </a:rPr>
              <a:t>«Григорий и Аксинья»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г. Белая Калитва Ростовской области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Автор - С.П. </a:t>
            </a:r>
            <a:r>
              <a:rPr lang="ru-RU" sz="2400" b="1" dirty="0" err="1">
                <a:solidFill>
                  <a:srgbClr val="663300"/>
                </a:solidFill>
                <a:latin typeface="+mn-lt"/>
              </a:rPr>
              <a:t>Кальченко</a:t>
            </a:r>
            <a:r>
              <a:rPr lang="ru-RU" sz="2400" b="1" dirty="0">
                <a:solidFill>
                  <a:srgbClr val="663300"/>
                </a:solidFill>
                <a:latin typeface="+mn-lt"/>
              </a:rPr>
              <a:t>.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C:\Documents and Settings\Иван\Рабочий стол\Виртуальная экскурсия\Вёшки и окрестности\P111063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solidFill>
            <a:srgbClr val="FFFFCC">
              <a:alpha val="6705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571500" algn="ctr" eaLnBrk="0" hangingPunct="0">
              <a:defRPr/>
            </a:pPr>
            <a:r>
              <a:rPr lang="ru-RU" sz="32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Скульптурная композиция «Григорий и Аксинья» в станице Вёшенской</a:t>
            </a:r>
            <a:endParaRPr lang="ru-RU" sz="3200" b="1" dirty="0">
              <a:solidFill>
                <a:srgbClr val="6633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396038"/>
            <a:ext cx="9286875" cy="461962"/>
          </a:xfrm>
          <a:prstGeom prst="rect">
            <a:avLst/>
          </a:prstGeom>
          <a:solidFill>
            <a:srgbClr val="FFFFCC">
              <a:alpha val="69020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663300"/>
                </a:solidFill>
                <a:latin typeface="+mn-lt"/>
              </a:rPr>
              <a:t>Композиция </a:t>
            </a:r>
            <a:r>
              <a:rPr lang="ru-RU" sz="2400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выполнена из бронзы, вес -12 тонн, в</a:t>
            </a:r>
            <a:r>
              <a:rPr lang="ru-RU" sz="2400" dirty="0">
                <a:solidFill>
                  <a:srgbClr val="663300"/>
                </a:solidFill>
                <a:latin typeface="+mn-lt"/>
              </a:rPr>
              <a:t>ысота - 6,5 м.</a:t>
            </a:r>
            <a:r>
              <a:rPr lang="ru-RU" sz="2400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 </a:t>
            </a:r>
            <a:endParaRPr lang="ru-RU" sz="2400" dirty="0">
              <a:solidFill>
                <a:srgbClr val="663300"/>
              </a:solidFill>
              <a:latin typeface="+mn-lt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643938" y="6000750"/>
            <a:ext cx="500062" cy="357188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C:\Documents and Settings\Иван\Рабочий стол\Виртуальная экскурсия\Вёшки и окрестности\P11007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Иван\Рабочий стол\Виртуальная экскурсия\Вёшки и окрестности\P111065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6237312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C:\Documents and Settings\Иван\Рабочий стол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714375"/>
            <a:ext cx="3786188" cy="541972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714875" y="928688"/>
            <a:ext cx="3857625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Скульптурная композиция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«Дед </a:t>
            </a:r>
            <a:r>
              <a:rPr lang="ru-RU" sz="3200" b="1" dirty="0" err="1">
                <a:solidFill>
                  <a:srgbClr val="663300"/>
                </a:solidFill>
                <a:latin typeface="+mj-lt"/>
              </a:rPr>
              <a:t>Щукарь</a:t>
            </a:r>
            <a:r>
              <a:rPr lang="ru-RU" sz="3200" b="1" dirty="0">
                <a:solidFill>
                  <a:srgbClr val="663300"/>
                </a:solidFill>
                <a:latin typeface="+mj-lt"/>
              </a:rPr>
              <a:t>» </a:t>
            </a: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j-lt"/>
              </a:rPr>
              <a:t>г. Ростов-на-Дону  Автор - Н.В. </a:t>
            </a:r>
            <a:r>
              <a:rPr lang="ru-RU" sz="2400" b="1" dirty="0" err="1">
                <a:solidFill>
                  <a:srgbClr val="663300"/>
                </a:solidFill>
                <a:latin typeface="+mj-lt"/>
              </a:rPr>
              <a:t>Можаев</a:t>
            </a:r>
            <a:endParaRPr lang="ru-RU" sz="24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785813"/>
            <a:ext cx="3573462" cy="532765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4286250" y="928688"/>
            <a:ext cx="45005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663300"/>
                </a:solidFill>
              </a:rPr>
              <a:t>«Щукарь» </a:t>
            </a:r>
          </a:p>
          <a:p>
            <a:pPr algn="ctr"/>
            <a:endParaRPr lang="ru-RU" sz="3200" b="1">
              <a:solidFill>
                <a:srgbClr val="663300"/>
              </a:solidFill>
            </a:endParaRPr>
          </a:p>
          <a:p>
            <a:pPr algn="ctr"/>
            <a:r>
              <a:rPr lang="ru-RU" sz="3200" b="1">
                <a:solidFill>
                  <a:srgbClr val="663300"/>
                </a:solidFill>
              </a:rPr>
              <a:t>г. Белая Калитва Ростовской области</a:t>
            </a:r>
          </a:p>
          <a:p>
            <a:pPr algn="ctr"/>
            <a:endParaRPr lang="ru-RU" sz="3200" b="1">
              <a:solidFill>
                <a:srgbClr val="663300"/>
              </a:solidFill>
            </a:endParaRPr>
          </a:p>
          <a:p>
            <a:pPr algn="ctr"/>
            <a:endParaRPr lang="ru-RU" sz="3200" b="1">
              <a:solidFill>
                <a:srgbClr val="663300"/>
              </a:solidFill>
            </a:endParaRPr>
          </a:p>
          <a:p>
            <a:pPr algn="ctr"/>
            <a:endParaRPr lang="ru-RU" sz="3200" b="1">
              <a:solidFill>
                <a:srgbClr val="663300"/>
              </a:solidFill>
            </a:endParaRPr>
          </a:p>
          <a:p>
            <a:pPr algn="ctr"/>
            <a:endParaRPr lang="ru-RU" sz="3200" b="1">
              <a:solidFill>
                <a:srgbClr val="663300"/>
              </a:solidFill>
            </a:endParaRPr>
          </a:p>
          <a:p>
            <a:pPr algn="ctr"/>
            <a:endParaRPr lang="ru-RU" sz="3200" b="1">
              <a:solidFill>
                <a:srgbClr val="663300"/>
              </a:solidFill>
            </a:endParaRPr>
          </a:p>
          <a:p>
            <a:pPr algn="ctr"/>
            <a:r>
              <a:rPr lang="ru-RU" sz="3200" b="1">
                <a:solidFill>
                  <a:srgbClr val="663300"/>
                </a:solidFill>
              </a:rPr>
              <a:t> </a:t>
            </a:r>
            <a:r>
              <a:rPr lang="ru-RU" sz="2800" b="1">
                <a:solidFill>
                  <a:srgbClr val="663300"/>
                </a:solidFill>
              </a:rPr>
              <a:t>Автор - С.П. Кальченко.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:\Documents and Settings\Иван\Рабочий стол\для виртуальной экскурсии\P111053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128588" y="6273800"/>
            <a:ext cx="9015412" cy="584200"/>
          </a:xfrm>
          <a:prstGeom prst="rect">
            <a:avLst/>
          </a:prstGeom>
          <a:solidFill>
            <a:srgbClr val="FFFFCC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663300"/>
                </a:solidFill>
                <a:latin typeface="+mn-lt"/>
              </a:rPr>
              <a:t>«Дед </a:t>
            </a:r>
            <a:r>
              <a:rPr lang="ru-RU" sz="3200" b="1" dirty="0" err="1">
                <a:solidFill>
                  <a:srgbClr val="663300"/>
                </a:solidFill>
                <a:latin typeface="+mn-lt"/>
              </a:rPr>
              <a:t>Щукарь</a:t>
            </a:r>
            <a:r>
              <a:rPr lang="ru-RU" sz="3200" b="1" dirty="0">
                <a:solidFill>
                  <a:srgbClr val="663300"/>
                </a:solidFill>
                <a:latin typeface="+mn-lt"/>
              </a:rPr>
              <a:t>» в парке станицы Вёшенской</a:t>
            </a:r>
          </a:p>
        </p:txBody>
      </p:sp>
      <p:pic>
        <p:nvPicPr>
          <p:cNvPr id="2867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5786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642938" y="4714875"/>
            <a:ext cx="4857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dirty="0">
                <a:solidFill>
                  <a:srgbClr val="663300"/>
                </a:solidFill>
                <a:latin typeface="+mn-lt"/>
              </a:rPr>
              <a:t>Фрагмент скульптурной композиции </a:t>
            </a:r>
            <a:r>
              <a:rPr lang="ru-RU" sz="2800" b="1" dirty="0">
                <a:solidFill>
                  <a:srgbClr val="663300"/>
                </a:solidFill>
                <a:latin typeface="+mn-lt"/>
              </a:rPr>
              <a:t>«</a:t>
            </a:r>
            <a:r>
              <a:rPr lang="ru-RU" sz="2800" b="1" dirty="0" err="1">
                <a:solidFill>
                  <a:srgbClr val="663300"/>
                </a:solidFill>
                <a:latin typeface="+mn-lt"/>
              </a:rPr>
              <a:t>Нахалёнок</a:t>
            </a:r>
            <a:r>
              <a:rPr lang="ru-RU" sz="2800" b="1" dirty="0">
                <a:solidFill>
                  <a:srgbClr val="663300"/>
                </a:solidFill>
                <a:latin typeface="+mn-lt"/>
              </a:rPr>
              <a:t>» </a:t>
            </a:r>
          </a:p>
          <a:p>
            <a:pPr algn="r">
              <a:defRPr/>
            </a:pPr>
            <a:r>
              <a:rPr lang="ru-RU" sz="2800" dirty="0">
                <a:solidFill>
                  <a:srgbClr val="663300"/>
                </a:solidFill>
                <a:latin typeface="+mn-lt"/>
              </a:rPr>
              <a:t> </a:t>
            </a:r>
          </a:p>
          <a:p>
            <a:pPr algn="r">
              <a:defRPr/>
            </a:pPr>
            <a:r>
              <a:rPr lang="ru-RU" sz="2800" dirty="0">
                <a:solidFill>
                  <a:srgbClr val="663300"/>
                </a:solidFill>
                <a:latin typeface="+mn-lt"/>
              </a:rPr>
              <a:t>Автор работ - Н.В. </a:t>
            </a:r>
            <a:r>
              <a:rPr lang="ru-RU" sz="2800" dirty="0" err="1">
                <a:solidFill>
                  <a:srgbClr val="663300"/>
                </a:solidFill>
                <a:latin typeface="+mn-lt"/>
              </a:rPr>
              <a:t>Можаев</a:t>
            </a:r>
            <a:endParaRPr lang="ru-RU" sz="2800" dirty="0">
              <a:solidFill>
                <a:srgbClr val="663300"/>
              </a:solidFill>
              <a:latin typeface="+mn-lt"/>
            </a:endParaRPr>
          </a:p>
        </p:txBody>
      </p:sp>
      <p:pic>
        <p:nvPicPr>
          <p:cNvPr id="29699" name="Picture 5" descr="C:\Documents and Settings\Иван\Рабочий стол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13" y="3000375"/>
            <a:ext cx="2352675" cy="3357563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9700" name="Picture 6" descr="C:\Documents and Settings\Иван\Рабочий стол\Рисунок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857250"/>
            <a:ext cx="4943475" cy="329565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5357813" y="714375"/>
            <a:ext cx="378618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663300"/>
                </a:solidFill>
                <a:latin typeface="+mn-lt"/>
              </a:rPr>
              <a:t>Ростов-на-Дону</a:t>
            </a:r>
          </a:p>
          <a:p>
            <a:pPr>
              <a:defRPr/>
            </a:pPr>
            <a:r>
              <a:rPr lang="ru-RU" sz="2800" dirty="0">
                <a:solidFill>
                  <a:srgbClr val="663300"/>
                </a:solidFill>
                <a:latin typeface="+mn-lt"/>
              </a:rPr>
              <a:t>Скульптурная композиция </a:t>
            </a:r>
            <a:r>
              <a:rPr lang="ru-RU" sz="2800" b="1" dirty="0">
                <a:solidFill>
                  <a:srgbClr val="663300"/>
                </a:solidFill>
                <a:latin typeface="+mn-lt"/>
              </a:rPr>
              <a:t>«</a:t>
            </a:r>
            <a:r>
              <a:rPr lang="ru-RU" sz="2800" b="1" dirty="0" err="1">
                <a:solidFill>
                  <a:srgbClr val="663300"/>
                </a:solidFill>
                <a:latin typeface="+mn-lt"/>
              </a:rPr>
              <a:t>Нахалёнок</a:t>
            </a:r>
            <a:r>
              <a:rPr lang="ru-RU" sz="2800" b="1" dirty="0">
                <a:solidFill>
                  <a:srgbClr val="663300"/>
                </a:solidFill>
                <a:latin typeface="+mn-lt"/>
              </a:rPr>
              <a:t> с гусями» </a:t>
            </a:r>
          </a:p>
        </p:txBody>
      </p:sp>
      <p:pic>
        <p:nvPicPr>
          <p:cNvPr id="2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0" y="6286500"/>
            <a:ext cx="571500" cy="571500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:\Documents and Settings\Иван\Рабочий стол\Рисунок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1714500"/>
            <a:ext cx="5418138" cy="407193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285750" y="571500"/>
            <a:ext cx="85010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Скульптурная композиция в Урюпинске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«Андрей Соколов и Ванюшка»</a:t>
            </a:r>
          </a:p>
        </p:txBody>
      </p:sp>
      <p:sp>
        <p:nvSpPr>
          <p:cNvPr id="35844" name="Прямоугольник 3"/>
          <p:cNvSpPr>
            <a:spLocks noChangeArrowheads="1"/>
          </p:cNvSpPr>
          <p:nvPr/>
        </p:nvSpPr>
        <p:spPr bwMode="auto">
          <a:xfrm>
            <a:off x="0" y="578643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Памятник героям повести «Судьба человека».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 Автор - С.П. </a:t>
            </a:r>
            <a:r>
              <a:rPr lang="ru-RU" sz="2400" b="1" dirty="0" err="1">
                <a:solidFill>
                  <a:srgbClr val="663300"/>
                </a:solidFill>
                <a:latin typeface="+mn-lt"/>
              </a:rPr>
              <a:t>Кальченко</a:t>
            </a:r>
            <a:r>
              <a:rPr lang="ru-RU" sz="2400" b="1" dirty="0">
                <a:solidFill>
                  <a:srgbClr val="663300"/>
                </a:solidFill>
                <a:latin typeface="+mn-lt"/>
              </a:rPr>
              <a:t>.</a:t>
            </a:r>
            <a:endParaRPr lang="ru-RU" sz="16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4429125" y="3861048"/>
            <a:ext cx="4071938" cy="2308324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b="1" dirty="0">
              <a:latin typeface="+mn-lt"/>
            </a:endParaRPr>
          </a:p>
          <a:p>
            <a:pPr algn="ctr">
              <a:defRPr/>
            </a:pPr>
            <a:endParaRPr lang="ru-RU" b="1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endParaRPr lang="ru-RU" b="1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endParaRPr lang="ru-RU" b="1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endParaRPr lang="ru-RU" b="1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r>
              <a:rPr lang="ru-RU" b="1" dirty="0" err="1">
                <a:solidFill>
                  <a:srgbClr val="005400"/>
                </a:solidFill>
                <a:latin typeface="+mn-lt"/>
              </a:rPr>
              <a:t>Дударева</a:t>
            </a:r>
            <a:r>
              <a:rPr lang="ru-RU" b="1" dirty="0">
                <a:solidFill>
                  <a:srgbClr val="005400"/>
                </a:solidFill>
                <a:latin typeface="+mn-lt"/>
              </a:rPr>
              <a:t> Татьяна Юрьевна</a:t>
            </a:r>
          </a:p>
          <a:p>
            <a:pPr algn="ctr">
              <a:defRPr/>
            </a:pPr>
            <a:endParaRPr lang="ru-RU" b="1" dirty="0">
              <a:solidFill>
                <a:srgbClr val="005400"/>
              </a:solidFill>
              <a:latin typeface="+mn-lt"/>
            </a:endParaRPr>
          </a:p>
          <a:p>
            <a:pPr algn="ctr">
              <a:defRPr/>
            </a:pPr>
            <a:endParaRPr lang="ru-RU" b="1" dirty="0">
              <a:solidFill>
                <a:srgbClr val="00540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9125" y="714375"/>
            <a:ext cx="4071938" cy="3170238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5400"/>
                </a:solidFill>
                <a:latin typeface="Bookman Old Style" pitchFamily="18" charset="0"/>
              </a:rPr>
              <a:t>Предлагаю совершить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виртуальную экскурсию 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к памятникам М.А.Шолохову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и героям его произведений</a:t>
            </a:r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714375"/>
            <a:ext cx="371475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Иван\Рабочий стол\мастер-класс Создание КОР\Рисунок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5517232"/>
            <a:ext cx="1463675" cy="7254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rel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47531" y="251647"/>
            <a:ext cx="8472941" cy="6354706"/>
          </a:xfrm>
          <a:prstGeom prst="rect">
            <a:avLst/>
          </a:prstGeom>
        </p:spPr>
      </p:pic>
      <p:pic>
        <p:nvPicPr>
          <p:cNvPr id="5" name="Lebe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820472" y="6525344"/>
            <a:ext cx="304800" cy="304800"/>
          </a:xfrm>
          <a:prstGeom prst="rect">
            <a:avLst/>
          </a:prstGeom>
        </p:spPr>
      </p:pic>
      <p:pic>
        <p:nvPicPr>
          <p:cNvPr id="6148" name="Picture 4" descr="http://moyidorogi.ru/wp-content/uploads/2012/10/%D0%BF%D0%B0%D0%BC%D1%8F%D1%82%D0%BD%D0%B8%D0%BA-%D0%BE%D1%80%D0%B5%D0%BB-%D1%82%D1%80%D0%B0%D1%81%D1%81%D0%B0-%D0%A0271-%D0%BF%D0%B5%D1%80%D0%B5%D0%B4-%D0%92%D0%B5%D1%88%D0%B5%D0%BD%D1%81%D0%BA%D0%BE%D0%B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1117" y="1022072"/>
            <a:ext cx="8064896" cy="4813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mediacall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 numSld="31"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E:\фото\Вёшенская и окрестности\Recoverd_jpg_file(490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51520" y="404665"/>
            <a:ext cx="8572560" cy="1328023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rgbClr val="B97B3D"/>
                </a:solidFill>
                <a:latin typeface="Bookman Old Style" pitchFamily="18" charset="0"/>
              </a:rPr>
              <a:t>Надеюсь, вам было интересно путешествовать вместе с нами</a:t>
            </a:r>
            <a:endParaRPr lang="ru-RU" sz="3600" b="1" dirty="0">
              <a:ln w="10541" cmpd="sng">
                <a:solidFill>
                  <a:schemeClr val="tx2"/>
                </a:solidFill>
                <a:prstDash val="solid"/>
              </a:ln>
              <a:solidFill>
                <a:srgbClr val="B97B3D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662602" y="36235"/>
            <a:ext cx="467544" cy="432048"/>
            <a:chOff x="4300317" y="6143644"/>
            <a:chExt cx="571504" cy="457200"/>
          </a:xfrm>
          <a:solidFill>
            <a:schemeClr val="accent5"/>
          </a:solidFill>
        </p:grpSpPr>
        <p:sp>
          <p:nvSpPr>
            <p:cNvPr id="7" name="Блок-схема: узел 6"/>
            <p:cNvSpPr/>
            <p:nvPr/>
          </p:nvSpPr>
          <p:spPr>
            <a:xfrm>
              <a:off x="4357686" y="6143644"/>
              <a:ext cx="457200" cy="457200"/>
            </a:xfrm>
            <a:prstGeom prst="flowChartConnector">
              <a:avLst/>
            </a:prstGeom>
            <a:grpFill/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Умножение 7">
              <a:hlinkClick r:id="" action="ppaction://hlinkshowjump?jump=endshow"/>
            </p:cNvPr>
            <p:cNvSpPr/>
            <p:nvPr/>
          </p:nvSpPr>
          <p:spPr>
            <a:xfrm>
              <a:off x="4300317" y="6157708"/>
              <a:ext cx="571504" cy="428628"/>
            </a:xfrm>
            <a:prstGeom prst="mathMultiply">
              <a:avLst/>
            </a:prstGeom>
            <a:solidFill>
              <a:srgbClr val="C00000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 advClick="0"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5786446" y="1571612"/>
            <a:ext cx="2928958" cy="4143404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57224" y="1571612"/>
            <a:ext cx="4714908" cy="1143008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Учитель русского языка и литературы высшей квалификационной категории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Место работы – </a:t>
            </a:r>
            <a:endParaRPr lang="en-US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МБОУ «Базковская СОШ»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57224" y="2714620"/>
            <a:ext cx="4714908" cy="500066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Педагогический  стаж –30 лет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57224" y="3214686"/>
            <a:ext cx="4714908" cy="500066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Образование – высшее (РГПУ)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57224" y="3714752"/>
            <a:ext cx="4714908" cy="1946496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Награждена Медалью «За доблестный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труд на благо Донского края»,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Почётной грамотой Министерства образования и науки Российской Федерации</a:t>
            </a:r>
          </a:p>
        </p:txBody>
      </p:sp>
      <p:sp>
        <p:nvSpPr>
          <p:cNvPr id="45" name="Скругленный прямоугольник 44">
            <a:hlinkClick r:id="rId3" action="ppaction://hlinksldjump"/>
          </p:cNvPr>
          <p:cNvSpPr/>
          <p:nvPr/>
        </p:nvSpPr>
        <p:spPr>
          <a:xfrm>
            <a:off x="785786" y="500042"/>
            <a:ext cx="7786742" cy="71438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>
                <a:ln w="6350">
                  <a:solidFill>
                    <a:srgbClr val="FFFF00"/>
                  </a:solidFill>
                  <a:prstDash val="solid"/>
                </a:ln>
                <a:solidFill>
                  <a:srgbClr val="005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Дударева</a:t>
            </a:r>
            <a:r>
              <a:rPr lang="ru-RU" sz="3600" b="1" dirty="0">
                <a:ln w="6350">
                  <a:solidFill>
                    <a:srgbClr val="FFFF00"/>
                  </a:solidFill>
                  <a:prstDash val="solid"/>
                </a:ln>
                <a:solidFill>
                  <a:srgbClr val="005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Татьяна Юрьевна</a:t>
            </a:r>
            <a:endParaRPr lang="ru-RU" sz="3600" b="1" dirty="0">
              <a:solidFill>
                <a:srgbClr val="005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971600" y="5805264"/>
            <a:ext cx="4647460" cy="524576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 w="127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05400"/>
                </a:solidFill>
              </a:rPr>
              <a:t>	   </a:t>
            </a:r>
            <a:r>
              <a:rPr lang="ru-RU" sz="2000" b="1" dirty="0">
                <a:solidFill>
                  <a:srgbClr val="005400"/>
                </a:solidFill>
              </a:rPr>
              <a:t> </a:t>
            </a:r>
            <a:r>
              <a:rPr lang="ru-RU" sz="2000" b="1" dirty="0">
                <a:solidFill>
                  <a:srgbClr val="005400"/>
                </a:solidFill>
                <a:hlinkClick r:id="rId4"/>
              </a:rPr>
              <a:t>Сайт</a:t>
            </a:r>
            <a:r>
              <a:rPr lang="en-US" sz="2000" b="1" dirty="0">
                <a:solidFill>
                  <a:srgbClr val="005400"/>
                </a:solidFill>
              </a:rPr>
              <a:t>	</a:t>
            </a:r>
            <a:r>
              <a:rPr lang="en-US" sz="2000" b="1" dirty="0"/>
              <a:t>	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1" name="Picture 2" descr="C:\Documents and Settings\Иван\Рабочий стол\мастер-класс Создание КОР\Рисунок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8725" y="5805264"/>
            <a:ext cx="1463675" cy="725487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9FAE761-15E4-F6BD-F93E-D51860B7783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62" r="3862"/>
          <a:stretch>
            <a:fillRect/>
          </a:stretch>
        </p:blipFill>
        <p:spPr>
          <a:xfrm>
            <a:off x="5858312" y="1586288"/>
            <a:ext cx="2808312" cy="4056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214290"/>
            <a:ext cx="504031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spc="100" dirty="0">
                <a:latin typeface="Bookman Old Style" pitchFamily="18" charset="0"/>
              </a:rPr>
              <a:t>Информационные  ИСТОЧНИКИ</a:t>
            </a:r>
            <a:r>
              <a:rPr lang="ru-RU" b="1" dirty="0">
                <a:latin typeface="Bookman Old Style" pitchFamily="18" charset="0"/>
              </a:rPr>
              <a:t>:</a:t>
            </a:r>
          </a:p>
        </p:txBody>
      </p:sp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0" y="714356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СЛАЙД 1 – фотография  автора (</a:t>
            </a:r>
            <a:r>
              <a:rPr lang="ru-RU" dirty="0" err="1"/>
              <a:t>Дударевой</a:t>
            </a:r>
            <a:r>
              <a:rPr lang="ru-RU" dirty="0"/>
              <a:t> Т.Ю.)</a:t>
            </a:r>
          </a:p>
          <a:p>
            <a:r>
              <a:rPr lang="ru-RU" dirty="0" err="1"/>
              <a:t>Аудиофайл</a:t>
            </a:r>
            <a:r>
              <a:rPr lang="ru-RU" dirty="0"/>
              <a:t>  </a:t>
            </a:r>
            <a:r>
              <a:rPr lang="en-US" dirty="0">
                <a:hlinkClick r:id="rId2"/>
              </a:rPr>
              <a:t>http://miloman.net/audio/95857541/-5725941/Neizvesten-Tihiy_Don,nash_batyushka</a:t>
            </a:r>
            <a:r>
              <a:rPr lang="ru-RU" dirty="0"/>
              <a:t> </a:t>
            </a:r>
          </a:p>
          <a:p>
            <a:r>
              <a:rPr lang="ru-RU" dirty="0"/>
              <a:t>СЛАЙД 2 - портрет Шолохова </a:t>
            </a:r>
            <a:r>
              <a:rPr lang="en-US" dirty="0">
                <a:hlinkClick r:id="rId3"/>
              </a:rPr>
              <a:t>http://www.peoples.ru/art/literature/story/sholohov/sholohov-11272007141833.jpg</a:t>
            </a:r>
            <a:endParaRPr lang="ru-RU" dirty="0"/>
          </a:p>
          <a:p>
            <a:r>
              <a:rPr lang="ru-RU" dirty="0"/>
              <a:t>СЛАЙД 3 - портрет Шолохова </a:t>
            </a:r>
            <a:r>
              <a:rPr lang="en-US" dirty="0">
                <a:hlinkClick r:id="rId4"/>
              </a:rPr>
              <a:t>http://lh6.ggpht.com/-a9CLR_psrWk/Tp8131kHHQI/AAAAAAABaDM/z1EaH1A42mE/clip_image012_thumb%25255B2%25255D.jpg</a:t>
            </a:r>
            <a:r>
              <a:rPr lang="ru-RU" dirty="0"/>
              <a:t> </a:t>
            </a:r>
          </a:p>
          <a:p>
            <a:r>
              <a:rPr lang="ru-RU" dirty="0"/>
              <a:t>СЛАЙД 4 - </a:t>
            </a:r>
            <a:r>
              <a:rPr lang="ru-RU" altLang="ru-RU" dirty="0">
                <a:solidFill>
                  <a:srgbClr val="004600"/>
                </a:solidFill>
                <a:cs typeface="Arial" charset="0"/>
                <a:hlinkClick r:id="rId5"/>
              </a:rPr>
              <a:t>переход на ИИ </a:t>
            </a:r>
            <a:endParaRPr lang="ru-RU" dirty="0"/>
          </a:p>
          <a:p>
            <a:r>
              <a:rPr lang="ru-RU" dirty="0"/>
              <a:t>СЛАЙД 5 - </a:t>
            </a:r>
            <a:r>
              <a:rPr lang="en-US" dirty="0">
                <a:hlinkClick r:id="rId6"/>
              </a:rPr>
              <a:t>http://www.sholokhov.ru/files/54/1_001.jpg</a:t>
            </a:r>
            <a:r>
              <a:rPr lang="ru-RU" dirty="0"/>
              <a:t> </a:t>
            </a:r>
          </a:p>
          <a:p>
            <a:r>
              <a:rPr lang="ru-RU" dirty="0"/>
              <a:t>СЛАЙД 6 – фотография автора (Дударевой Т.Ю.) </a:t>
            </a:r>
          </a:p>
          <a:p>
            <a:r>
              <a:rPr lang="ru-RU" dirty="0"/>
              <a:t>СЛАЙД 7 – памятник - </a:t>
            </a:r>
            <a:r>
              <a:rPr lang="en-US" dirty="0">
                <a:hlinkClick r:id="rId7"/>
              </a:rPr>
              <a:t>http://img-fotki.yandex.ru/get/6308/94410046.19/0_71a3f_c1fb9ce7_L</a:t>
            </a:r>
            <a:endParaRPr lang="ru-RU" dirty="0"/>
          </a:p>
          <a:p>
            <a:r>
              <a:rPr lang="ru-RU" dirty="0"/>
              <a:t>СЛАЙД 8 - </a:t>
            </a:r>
            <a:r>
              <a:rPr lang="en-US" dirty="0">
                <a:hlinkClick r:id="rId8"/>
              </a:rPr>
              <a:t>http://www.sholokhov.ru/files/54/1_007.jpg</a:t>
            </a:r>
            <a:r>
              <a:rPr lang="ru-RU" dirty="0"/>
              <a:t> </a:t>
            </a:r>
          </a:p>
          <a:p>
            <a:r>
              <a:rPr lang="ru-RU" dirty="0"/>
              <a:t>СЛАЙД 9 – памятный знак -</a:t>
            </a:r>
            <a:r>
              <a:rPr lang="en-US" dirty="0"/>
              <a:t> </a:t>
            </a:r>
            <a:r>
              <a:rPr lang="en-US" dirty="0">
                <a:hlinkClick r:id="rId9"/>
              </a:rPr>
              <a:t>http://img01.communa.ru/archive/p657857744.jpg</a:t>
            </a:r>
            <a:endParaRPr lang="ru-RU" dirty="0"/>
          </a:p>
          <a:p>
            <a:r>
              <a:rPr lang="ru-RU" dirty="0"/>
              <a:t>СЛАЙД 10 – фотография автора (Дударевой Т.Ю.) </a:t>
            </a:r>
          </a:p>
          <a:p>
            <a:r>
              <a:rPr lang="ru-RU" dirty="0"/>
              <a:t>СЛАЙД 11 - фотография </a:t>
            </a:r>
            <a:r>
              <a:rPr lang="en-US" dirty="0">
                <a:hlinkClick r:id="rId10"/>
              </a:rPr>
              <a:t>http://infokam.su/content/news/1878/122_origin.jpg</a:t>
            </a:r>
            <a:endParaRPr lang="ru-RU" dirty="0"/>
          </a:p>
          <a:p>
            <a:r>
              <a:rPr lang="ru-RU" dirty="0"/>
              <a:t>СЛАЙД 12 - бюст  </a:t>
            </a:r>
            <a:r>
              <a:rPr lang="en-US" dirty="0">
                <a:hlinkClick r:id="rId11"/>
              </a:rPr>
              <a:t>http://www.sholokhov.ru/files/54/1_010a.jpg</a:t>
            </a:r>
            <a:r>
              <a:rPr lang="ru-RU" dirty="0"/>
              <a:t>, памятная доска </a:t>
            </a:r>
            <a:r>
              <a:rPr lang="en-US" dirty="0">
                <a:hlinkClick r:id="rId12"/>
              </a:rPr>
              <a:t>http://www.warheroes.ru/content/images/heroes/monuments/SholokhovMikhAleks_memdoskadomgil_Boguchar.jpg</a:t>
            </a:r>
            <a:endParaRPr lang="ru-RU" dirty="0"/>
          </a:p>
          <a:p>
            <a:r>
              <a:rPr lang="ru-RU" dirty="0"/>
              <a:t>СЛАЙД 13 – фотографии </a:t>
            </a:r>
            <a:r>
              <a:rPr lang="en-US" dirty="0">
                <a:hlinkClick r:id="rId13"/>
              </a:rPr>
              <a:t>http://expostil.ru/images/portfolio/01/j05_b.jpg</a:t>
            </a:r>
            <a:r>
              <a:rPr lang="ru-RU" dirty="0"/>
              <a:t>, </a:t>
            </a:r>
            <a:r>
              <a:rPr lang="en-US" dirty="0">
                <a:hlinkClick r:id="rId14"/>
              </a:rPr>
              <a:t>http://expostil.ru/images/portfolio/01/j03_b.jpg</a:t>
            </a:r>
            <a:r>
              <a:rPr lang="ru-RU" dirty="0"/>
              <a:t>. </a:t>
            </a:r>
          </a:p>
        </p:txBody>
      </p:sp>
      <p:sp>
        <p:nvSpPr>
          <p:cNvPr id="4" name="Управляющая кнопка: далее 3">
            <a:hlinkClick r:id="rId15" action="ppaction://hlinksldjump" highlightClick="1"/>
          </p:cNvPr>
          <p:cNvSpPr/>
          <p:nvPr/>
        </p:nvSpPr>
        <p:spPr>
          <a:xfrm>
            <a:off x="8636420" y="6511288"/>
            <a:ext cx="328068" cy="23008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428625" y="214313"/>
            <a:ext cx="8715375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СЛАЙД 14 – фотографии </a:t>
            </a:r>
            <a:r>
              <a:rPr lang="en-US" dirty="0">
                <a:hlinkClick r:id="rId2"/>
              </a:rPr>
              <a:t>http://www.alroslav.ru/nashi_raboty/content_images/sholohov.jpg</a:t>
            </a:r>
            <a:r>
              <a:rPr lang="ru-RU" dirty="0"/>
              <a:t> , </a:t>
            </a:r>
            <a:r>
              <a:rPr lang="en-US" dirty="0">
                <a:hlinkClick r:id="rId3"/>
              </a:rPr>
              <a:t>http://www.alroslav.ru/nashi_raboty/content_images/bust/</a:t>
            </a:r>
            <a:r>
              <a:rPr lang="ru-RU" dirty="0">
                <a:hlinkClick r:id="rId3"/>
              </a:rPr>
              <a:t>Шолохов%20Михаил%20Александрович.</a:t>
            </a:r>
            <a:r>
              <a:rPr lang="en-US" dirty="0">
                <a:hlinkClick r:id="rId3"/>
              </a:rPr>
              <a:t>jpg</a:t>
            </a:r>
            <a:r>
              <a:rPr lang="ru-RU" dirty="0"/>
              <a:t> </a:t>
            </a:r>
          </a:p>
          <a:p>
            <a:r>
              <a:rPr lang="ru-RU" dirty="0"/>
              <a:t>СЛАЙД 15 –фотография </a:t>
            </a:r>
            <a:r>
              <a:rPr lang="ru-RU" dirty="0">
                <a:solidFill>
                  <a:srgbClr val="FF0000"/>
                </a:solidFill>
                <a:hlinkClick r:id="rId4"/>
              </a:rPr>
              <a:t>http://findmapplaces.com/bphoto/39/pamyatnik-m-a-sholohovu_399946.jpg</a:t>
            </a:r>
            <a:endParaRPr lang="ru-RU" dirty="0"/>
          </a:p>
          <a:p>
            <a:r>
              <a:rPr lang="ru-RU" dirty="0"/>
              <a:t>СЛАЙД16 – фотография </a:t>
            </a:r>
            <a:r>
              <a:rPr lang="en-US" dirty="0">
                <a:hlinkClick r:id="rId5"/>
              </a:rPr>
              <a:t>http://www.sholokhov.ru/files/54/1_004.jpg</a:t>
            </a:r>
            <a:r>
              <a:rPr lang="en-US" dirty="0">
                <a:hlinkClick r:id="rId6"/>
              </a:rPr>
              <a:t> </a:t>
            </a:r>
            <a:endParaRPr lang="ru-RU" dirty="0"/>
          </a:p>
          <a:p>
            <a:r>
              <a:rPr lang="ru-RU" dirty="0"/>
              <a:t>СЛАЙД 17– </a:t>
            </a:r>
            <a:r>
              <a:rPr lang="en-US" dirty="0">
                <a:hlinkClick r:id="rId7"/>
              </a:rPr>
              <a:t>http://forum.klerk.ru/images/attach_orig/16991.jpg</a:t>
            </a:r>
            <a:r>
              <a:rPr lang="ru-RU" dirty="0"/>
              <a:t> ,   кони -  </a:t>
            </a:r>
          </a:p>
          <a:p>
            <a:r>
              <a:rPr lang="en-US" dirty="0">
                <a:hlinkClick r:id="rId6"/>
              </a:rPr>
              <a:t>http://lifeglobe.net/media/entry/359/0_7412_62e3da0c_XL_1.jpg</a:t>
            </a:r>
            <a:endParaRPr lang="ru-RU" dirty="0"/>
          </a:p>
          <a:p>
            <a:r>
              <a:rPr lang="ru-RU" dirty="0"/>
              <a:t>СЛАЙД 18 – роза </a:t>
            </a:r>
            <a:r>
              <a:rPr lang="en-US" dirty="0">
                <a:hlinkClick r:id="rId8"/>
              </a:rPr>
              <a:t>http://smayli.ru/data/smiles/cveta-1112.gif</a:t>
            </a:r>
            <a:r>
              <a:rPr lang="ru-RU" dirty="0"/>
              <a:t>, бюст </a:t>
            </a:r>
            <a:r>
              <a:rPr lang="ru-RU" dirty="0">
                <a:hlinkClick r:id="rId9"/>
              </a:rPr>
              <a:t>http://www.sholokhov.ru/sholokhov/monuments/</a:t>
            </a:r>
            <a:endParaRPr lang="ru-RU" dirty="0"/>
          </a:p>
          <a:p>
            <a:r>
              <a:rPr lang="ru-RU" dirty="0"/>
              <a:t>СЛАЙД 19 – фотография </a:t>
            </a:r>
            <a:r>
              <a:rPr lang="en-US" dirty="0">
                <a:solidFill>
                  <a:srgbClr val="FF0000"/>
                </a:solidFill>
                <a:hlinkClick r:id="rId10"/>
              </a:rPr>
              <a:t>http://sholokhov.ru/files/761/gallery/1.jpg</a:t>
            </a:r>
            <a:r>
              <a:rPr lang="ru-RU" dirty="0">
                <a:solidFill>
                  <a:srgbClr val="FF0000"/>
                </a:solidFill>
              </a:rPr>
              <a:t> </a:t>
            </a:r>
            <a:endParaRPr lang="ru-RU" dirty="0"/>
          </a:p>
          <a:p>
            <a:r>
              <a:rPr lang="ru-RU" dirty="0"/>
              <a:t>СЛАЙД 20 -  2 фотографии </a:t>
            </a:r>
            <a:r>
              <a:rPr lang="en-US" dirty="0">
                <a:hlinkClick r:id="rId11"/>
              </a:rPr>
              <a:t>http://img22.ria.ru/images/76879/67/768796749.jpg</a:t>
            </a:r>
            <a:r>
              <a:rPr lang="ru-RU" dirty="0"/>
              <a:t>,</a:t>
            </a:r>
          </a:p>
          <a:p>
            <a:r>
              <a:rPr lang="en-US" dirty="0">
                <a:hlinkClick r:id="rId12"/>
              </a:rPr>
              <a:t>http://img22.ria.ru/images/76879/81/768798187.jpg</a:t>
            </a:r>
            <a:endParaRPr lang="ru-RU" dirty="0"/>
          </a:p>
          <a:p>
            <a:r>
              <a:rPr lang="ru-RU" dirty="0"/>
              <a:t>СЛАЙД 21 – фотография </a:t>
            </a:r>
            <a:r>
              <a:rPr lang="en-US" dirty="0">
                <a:solidFill>
                  <a:srgbClr val="FF0000"/>
                </a:solidFill>
                <a:hlinkClick r:id="rId13"/>
              </a:rPr>
              <a:t>http://www.sholokhov.ru/files/54/1_005.jpg</a:t>
            </a:r>
            <a:r>
              <a:rPr lang="ru-RU" dirty="0">
                <a:solidFill>
                  <a:srgbClr val="FF0000"/>
                </a:solidFill>
              </a:rPr>
              <a:t> </a:t>
            </a:r>
            <a:endParaRPr lang="ru-RU" dirty="0"/>
          </a:p>
          <a:p>
            <a:r>
              <a:rPr lang="ru-RU" dirty="0"/>
              <a:t>СЛАЙД 22 – – фотография </a:t>
            </a:r>
            <a:r>
              <a:rPr lang="en-US" dirty="0">
                <a:hlinkClick r:id="rId14"/>
              </a:rPr>
              <a:t>http://www.sholokhov.ru/files/55/6a.jpg</a:t>
            </a:r>
            <a:r>
              <a:rPr lang="ru-RU" dirty="0"/>
              <a:t> </a:t>
            </a:r>
          </a:p>
          <a:p>
            <a:r>
              <a:rPr lang="ru-RU" dirty="0"/>
              <a:t> фотография </a:t>
            </a:r>
            <a:r>
              <a:rPr lang="en-US" dirty="0">
                <a:hlinkClick r:id="rId15"/>
              </a:rPr>
              <a:t> http://www.sholokhov.ru/files/55/2a.jpg</a:t>
            </a:r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СЛАЙДЫ 23, 24 - фотографии автора (Дударевой Т.Ю.)</a:t>
            </a:r>
          </a:p>
          <a:p>
            <a:r>
              <a:rPr lang="ru-RU" dirty="0"/>
              <a:t>СЛАЙД 25 – </a:t>
            </a:r>
            <a:r>
              <a:rPr lang="en-US" dirty="0">
                <a:hlinkClick r:id="rId15"/>
              </a:rPr>
              <a:t>http://www.sholokhov.ru/files/55/2a.jpg</a:t>
            </a:r>
            <a:r>
              <a:rPr lang="ru-RU" dirty="0"/>
              <a:t> </a:t>
            </a:r>
          </a:p>
          <a:p>
            <a:r>
              <a:rPr lang="ru-RU" dirty="0"/>
              <a:t>СЛАЙД 26 - </a:t>
            </a:r>
            <a:r>
              <a:rPr lang="en-US" dirty="0">
                <a:hlinkClick r:id="rId16"/>
              </a:rPr>
              <a:t>http://www.sholokhov.ru/files/55/1a.jpg</a:t>
            </a:r>
            <a:r>
              <a:rPr lang="ru-RU" dirty="0"/>
              <a:t> </a:t>
            </a:r>
          </a:p>
          <a:p>
            <a:r>
              <a:rPr lang="ru-RU" dirty="0"/>
              <a:t>СЛАЙД 27 - фотография автора (Дударевой Т.Ю.) </a:t>
            </a:r>
          </a:p>
        </p:txBody>
      </p:sp>
      <p:sp>
        <p:nvSpPr>
          <p:cNvPr id="3" name="Управляющая кнопка: далее 2">
            <a:hlinkClick r:id="rId17" action="ppaction://hlinksldjump" highlightClick="1"/>
          </p:cNvPr>
          <p:cNvSpPr/>
          <p:nvPr/>
        </p:nvSpPr>
        <p:spPr>
          <a:xfrm>
            <a:off x="8636420" y="6511288"/>
            <a:ext cx="328068" cy="23008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571500" y="750888"/>
            <a:ext cx="77866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СЛАЙД 28 – фотографии </a:t>
            </a:r>
            <a:r>
              <a:rPr lang="en-US" dirty="0">
                <a:hlinkClick r:id="rId2"/>
              </a:rPr>
              <a:t>http://www.sholokhov.ru/files/55/3a.jpg</a:t>
            </a:r>
            <a:r>
              <a:rPr lang="ru-RU" dirty="0"/>
              <a:t>, </a:t>
            </a:r>
            <a:r>
              <a:rPr lang="en-US" dirty="0">
                <a:hlinkClick r:id="rId3"/>
              </a:rPr>
              <a:t>http://www.sholokhov.ru/files/55/11a.jpg</a:t>
            </a:r>
            <a:r>
              <a:rPr lang="ru-RU" dirty="0"/>
              <a:t> </a:t>
            </a:r>
          </a:p>
          <a:p>
            <a:r>
              <a:rPr lang="ru-RU" dirty="0"/>
              <a:t>СЛАЙДЫ 29 – фотография </a:t>
            </a:r>
            <a:r>
              <a:rPr lang="en-US" dirty="0">
                <a:hlinkClick r:id="rId4"/>
              </a:rPr>
              <a:t>http://www.sholokhov.ru/files/55/4a.jpg</a:t>
            </a:r>
            <a:r>
              <a:rPr lang="ru-RU" dirty="0"/>
              <a:t> </a:t>
            </a:r>
          </a:p>
          <a:p>
            <a:r>
              <a:rPr lang="ru-RU" dirty="0"/>
              <a:t>СЛАЙД 30 – для видео использованы материалы презентационного диска Государственного музея-заповедника М.А.Шолохова, выпущенного компанией «</a:t>
            </a:r>
            <a:r>
              <a:rPr lang="en-US" dirty="0" err="1"/>
              <a:t>Avanta</a:t>
            </a:r>
            <a:r>
              <a:rPr lang="en-US" dirty="0"/>
              <a:t> Group@</a:t>
            </a:r>
            <a:endParaRPr lang="ru-RU" dirty="0"/>
          </a:p>
          <a:p>
            <a:r>
              <a:rPr lang="ru-RU" dirty="0" err="1"/>
              <a:t>Аудиофайл</a:t>
            </a:r>
            <a:r>
              <a:rPr lang="ru-RU" dirty="0"/>
              <a:t>  - </a:t>
            </a:r>
            <a:r>
              <a:rPr lang="en-US" dirty="0">
                <a:hlinkClick r:id="rId5"/>
              </a:rPr>
              <a:t>http://get-tune.net/?a=music&amp;q=%F3%EC%E8%F0%E0%FE%F9%E8%E9+%EB%E5%E1%E5%E4%FC+%D1%E5%ED+%F1%E0%ED%F1</a:t>
            </a:r>
            <a:r>
              <a:rPr lang="ru-RU" dirty="0"/>
              <a:t> </a:t>
            </a:r>
          </a:p>
          <a:p>
            <a:r>
              <a:rPr lang="ru-RU" dirty="0"/>
              <a:t>СЛАЙД 31 – фотография автора (</a:t>
            </a:r>
            <a:r>
              <a:rPr lang="ru-RU" dirty="0" err="1"/>
              <a:t>Дударевой</a:t>
            </a:r>
            <a:r>
              <a:rPr lang="ru-RU" dirty="0"/>
              <a:t> Т.Ю.) </a:t>
            </a:r>
          </a:p>
          <a:p>
            <a:r>
              <a:rPr lang="ru-RU" dirty="0"/>
              <a:t>Слайд 32 – фотография из личного архива, </a:t>
            </a:r>
            <a:r>
              <a:rPr lang="ru-RU" dirty="0">
                <a:hlinkClick r:id="rId6"/>
              </a:rPr>
              <a:t>рисунок</a:t>
            </a:r>
            <a:endParaRPr lang="ru-RU" dirty="0"/>
          </a:p>
          <a:p>
            <a:r>
              <a:rPr lang="ru-RU" dirty="0"/>
              <a:t>РАМКА С ПОДСОЛНУХАМИ - </a:t>
            </a:r>
            <a:r>
              <a:rPr lang="en-US" dirty="0">
                <a:hlinkClick r:id="rId7"/>
              </a:rPr>
              <a:t>http://photoshop-shablon.ru/uploads/posts/2010-11/1289835030_345.jpg</a:t>
            </a:r>
            <a:r>
              <a:rPr lang="ru-RU" dirty="0"/>
              <a:t> </a:t>
            </a:r>
          </a:p>
          <a:p>
            <a:r>
              <a:rPr lang="ru-RU" dirty="0"/>
              <a:t>КОРИЧНЕВАЯ РАМКА - </a:t>
            </a:r>
            <a:r>
              <a:rPr lang="en-US" dirty="0">
                <a:hlinkClick r:id="rId8"/>
              </a:rPr>
              <a:t>http://s55.radikal.ru/i147/1103/e7/8fcdca37fb76.jpg</a:t>
            </a:r>
            <a:endParaRPr lang="en-US" dirty="0"/>
          </a:p>
          <a:p>
            <a:r>
              <a:rPr lang="ru-RU" dirty="0"/>
              <a:t>РИСУНОК ДЛЯ ГИПЕРССЫЛКИ - </a:t>
            </a:r>
            <a:r>
              <a:rPr lang="en-US" dirty="0">
                <a:hlinkClick r:id="rId9"/>
              </a:rPr>
              <a:t>http://www.ivanivanich.ru/img/disc3/45_catalog.gif</a:t>
            </a:r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Управляющая кнопка: домой 2">
            <a:hlinkClick r:id="rId10" action="ppaction://hlinksldjump" highlightClick="1"/>
          </p:cNvPr>
          <p:cNvSpPr/>
          <p:nvPr/>
        </p:nvSpPr>
        <p:spPr>
          <a:xfrm>
            <a:off x="8636420" y="6484770"/>
            <a:ext cx="328068" cy="256598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t="-10000" r="-11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 txBox="1">
            <a:spLocks noChangeArrowheads="1"/>
          </p:cNvSpPr>
          <p:nvPr/>
        </p:nvSpPr>
        <p:spPr bwMode="auto">
          <a:xfrm>
            <a:off x="357188" y="3286125"/>
            <a:ext cx="3508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Bookman Old Style" pitchFamily="18" charset="0"/>
                <a:hlinkClick r:id="rId4" action="ppaction://hlinksldjump"/>
              </a:rPr>
              <a:t>Памятник в г. Миллерово </a:t>
            </a:r>
          </a:p>
          <a:p>
            <a:pPr algn="ctr"/>
            <a:r>
              <a:rPr lang="ru-RU" b="1">
                <a:latin typeface="Bookman Old Style" pitchFamily="18" charset="0"/>
                <a:hlinkClick r:id="rId4" action="ppaction://hlinksldjump"/>
              </a:rPr>
              <a:t>Ростовской обл.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23" name="TextBox 7"/>
          <p:cNvSpPr txBox="1">
            <a:spLocks noChangeArrowheads="1"/>
          </p:cNvSpPr>
          <p:nvPr/>
        </p:nvSpPr>
        <p:spPr bwMode="auto">
          <a:xfrm>
            <a:off x="357188" y="2786063"/>
            <a:ext cx="3892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Bookman Old Style" pitchFamily="18" charset="0"/>
                <a:hlinkClick r:id="rId5" action="ppaction://hlinksldjump"/>
              </a:rPr>
              <a:t>Памятник в Ростове-на-Дону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24" name="TextBox 7"/>
          <p:cNvSpPr txBox="1">
            <a:spLocks noChangeArrowheads="1"/>
          </p:cNvSpPr>
          <p:nvPr/>
        </p:nvSpPr>
        <p:spPr bwMode="auto">
          <a:xfrm>
            <a:off x="357188" y="4000500"/>
            <a:ext cx="2459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Bookman Old Style" pitchFamily="18" charset="0"/>
                <a:hlinkClick r:id="rId6" action="ppaction://hlinksldjump"/>
              </a:rPr>
              <a:t>Бюст в г. Богучар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25" name="TextBox 9"/>
          <p:cNvSpPr txBox="1">
            <a:spLocks noChangeArrowheads="1"/>
          </p:cNvSpPr>
          <p:nvPr/>
        </p:nvSpPr>
        <p:spPr bwMode="auto">
          <a:xfrm>
            <a:off x="357188" y="5143500"/>
            <a:ext cx="4624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Bookman Old Style" pitchFamily="18" charset="0"/>
                <a:hlinkClick r:id="rId7" action="ppaction://hlinksldjump"/>
              </a:rPr>
              <a:t>Московские памятники  Шолохову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26" name="TextBox 10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3857625" y="3286125"/>
            <a:ext cx="4829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>
                <a:latin typeface="Bookman Old Style" pitchFamily="18" charset="0"/>
                <a:hlinkClick r:id="rId9" action="ppaction://hlinksldjump"/>
              </a:rPr>
              <a:t>Скульптуры, посвященные Щукарю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27" name="TextBox 14"/>
          <p:cNvSpPr txBox="1">
            <a:spLocks noChangeArrowheads="1"/>
          </p:cNvSpPr>
          <p:nvPr/>
        </p:nvSpPr>
        <p:spPr bwMode="auto">
          <a:xfrm>
            <a:off x="4857750" y="4429125"/>
            <a:ext cx="3929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latin typeface="Bookman Old Style" pitchFamily="18" charset="0"/>
                <a:hlinkClick r:id="rId10" action="ppaction://hlinksldjump"/>
              </a:rPr>
              <a:t>«Андрей Соколов и Ванюшка»</a:t>
            </a:r>
            <a:r>
              <a:rPr lang="ru-RU" b="1">
                <a:latin typeface="Bookman Old Style" pitchFamily="18" charset="0"/>
              </a:rPr>
              <a:t> </a:t>
            </a:r>
          </a:p>
        </p:txBody>
      </p:sp>
      <p:sp>
        <p:nvSpPr>
          <p:cNvPr id="5128" name="TextBox 16"/>
          <p:cNvSpPr txBox="1">
            <a:spLocks noChangeArrowheads="1"/>
          </p:cNvSpPr>
          <p:nvPr/>
        </p:nvSpPr>
        <p:spPr bwMode="auto">
          <a:xfrm>
            <a:off x="4357688" y="2786063"/>
            <a:ext cx="4357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>
                <a:latin typeface="Bookman Old Style" pitchFamily="18" charset="0"/>
                <a:hlinkClick r:id="rId8" action="ppaction://hlinksldjump"/>
              </a:rPr>
              <a:t>Памятники Григорию и Аксинье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29" name="TextBox 17"/>
          <p:cNvSpPr txBox="1">
            <a:spLocks noChangeArrowheads="1"/>
          </p:cNvSpPr>
          <p:nvPr/>
        </p:nvSpPr>
        <p:spPr bwMode="auto">
          <a:xfrm>
            <a:off x="357188" y="5500688"/>
            <a:ext cx="3916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Bookman Old Style" pitchFamily="18" charset="0"/>
                <a:hlinkClick r:id="rId11" action="ppaction://hlinksldjump"/>
              </a:rPr>
              <a:t>Бюст Шолохова в Казахстане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5130" name="TextBox 15"/>
          <p:cNvSpPr txBox="1">
            <a:spLocks noChangeArrowheads="1"/>
          </p:cNvSpPr>
          <p:nvPr/>
        </p:nvSpPr>
        <p:spPr bwMode="auto">
          <a:xfrm>
            <a:off x="357188" y="4429125"/>
            <a:ext cx="3929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Bookman Old Style" pitchFamily="18" charset="0"/>
                <a:hlinkClick r:id="rId12" action="ppaction://hlinksldjump"/>
              </a:rPr>
              <a:t>Памятник М.А.Шолохову </a:t>
            </a:r>
          </a:p>
          <a:p>
            <a:r>
              <a:rPr lang="ru-RU" b="1">
                <a:latin typeface="Bookman Old Style" pitchFamily="18" charset="0"/>
                <a:hlinkClick r:id="rId12" action="ppaction://hlinksldjump"/>
              </a:rPr>
              <a:t>в  Николаевске </a:t>
            </a:r>
            <a:endParaRPr lang="ru-RU" b="1"/>
          </a:p>
        </p:txBody>
      </p:sp>
      <p:sp>
        <p:nvSpPr>
          <p:cNvPr id="5131" name="TextBox 16"/>
          <p:cNvSpPr txBox="1">
            <a:spLocks noChangeArrowheads="1"/>
          </p:cNvSpPr>
          <p:nvPr/>
        </p:nvSpPr>
        <p:spPr bwMode="auto">
          <a:xfrm>
            <a:off x="357188" y="5857875"/>
            <a:ext cx="307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Bookman Old Style" pitchFamily="18" charset="0"/>
                <a:hlinkClick r:id="rId13" action="ppaction://hlinksldjump"/>
              </a:rPr>
              <a:t>Памятник в Белгороде</a:t>
            </a:r>
            <a:endParaRPr lang="ru-RU" b="1"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14563" y="500063"/>
            <a:ext cx="5000625" cy="642937"/>
          </a:xfrm>
          <a:prstGeom prst="roundRect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3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751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Bookman Old Style" pitchFamily="18" charset="0"/>
              </a:rPr>
              <a:t>Маршрут экскурсии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0063" y="1428750"/>
            <a:ext cx="3643312" cy="785813"/>
          </a:xfrm>
          <a:prstGeom prst="roundRect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5" name="TextBox 3"/>
          <p:cNvSpPr txBox="1">
            <a:spLocks noChangeArrowheads="1"/>
          </p:cNvSpPr>
          <p:nvPr/>
        </p:nvSpPr>
        <p:spPr bwMode="auto">
          <a:xfrm>
            <a:off x="642938" y="1643063"/>
            <a:ext cx="3514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Bookman Old Style" pitchFamily="18" charset="0"/>
              </a:rPr>
              <a:t>Памятники М.А.Шолохову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14875" y="1428750"/>
            <a:ext cx="3786188" cy="771525"/>
          </a:xfrm>
          <a:prstGeom prst="roundRect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7" name="TextBox 4"/>
          <p:cNvSpPr txBox="1">
            <a:spLocks noChangeArrowheads="1"/>
          </p:cNvSpPr>
          <p:nvPr/>
        </p:nvSpPr>
        <p:spPr bwMode="auto">
          <a:xfrm>
            <a:off x="4786313" y="1500188"/>
            <a:ext cx="39639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Bookman Old Style" pitchFamily="18" charset="0"/>
              </a:rPr>
              <a:t>Памятники героям </a:t>
            </a:r>
          </a:p>
          <a:p>
            <a:r>
              <a:rPr lang="ru-RU" b="1">
                <a:latin typeface="Bookman Old Style" pitchFamily="18" charset="0"/>
              </a:rPr>
              <a:t>шолоховских произведений</a:t>
            </a:r>
          </a:p>
        </p:txBody>
      </p:sp>
      <p:sp>
        <p:nvSpPr>
          <p:cNvPr id="5141" name="TextBox 5"/>
          <p:cNvSpPr txBox="1">
            <a:spLocks noChangeArrowheads="1"/>
          </p:cNvSpPr>
          <p:nvPr/>
        </p:nvSpPr>
        <p:spPr bwMode="auto">
          <a:xfrm>
            <a:off x="357188" y="2357438"/>
            <a:ext cx="5022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5400"/>
                </a:solidFill>
                <a:latin typeface="Bookman Old Style" pitchFamily="18" charset="0"/>
                <a:hlinkClick r:id="rId14" action="ppaction://hlinksldjump"/>
              </a:rPr>
              <a:t>Бюст Шолохова в станице Вёшенской</a:t>
            </a:r>
            <a:endParaRPr lang="ru-RU" b="1">
              <a:solidFill>
                <a:srgbClr val="005400"/>
              </a:solidFill>
              <a:latin typeface="Bookman Old Style" pitchFamily="18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6215063" y="1143000"/>
            <a:ext cx="484187" cy="428625"/>
          </a:xfrm>
          <a:prstGeom prst="downArrow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2714625" y="1143000"/>
            <a:ext cx="484188" cy="428625"/>
          </a:xfrm>
          <a:prstGeom prst="downArrow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43" name="TextBox 24"/>
          <p:cNvSpPr txBox="1">
            <a:spLocks noChangeArrowheads="1"/>
          </p:cNvSpPr>
          <p:nvPr/>
        </p:nvSpPr>
        <p:spPr bwMode="auto">
          <a:xfrm>
            <a:off x="3714750" y="3857625"/>
            <a:ext cx="5086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>
                <a:latin typeface="Bookman Old Style" pitchFamily="18" charset="0"/>
                <a:hlinkClick r:id="rId15" action="ppaction://hlinksldjump"/>
              </a:rPr>
              <a:t>Скульптурное изображение Нахалёнка</a:t>
            </a:r>
            <a:endParaRPr lang="ru-RU" b="1">
              <a:latin typeface="Bookman Old Style" pitchFamily="18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7227" y="5000625"/>
            <a:ext cx="2359149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Стрелка вниз 32"/>
          <p:cNvSpPr/>
          <p:nvPr/>
        </p:nvSpPr>
        <p:spPr>
          <a:xfrm>
            <a:off x="6429375" y="2214563"/>
            <a:ext cx="285750" cy="642937"/>
          </a:xfrm>
          <a:prstGeom prst="downArrow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2786063" y="2214563"/>
            <a:ext cx="285750" cy="285750"/>
          </a:xfrm>
          <a:prstGeom prst="downArrow">
            <a:avLst/>
          </a:prstGeom>
          <a:solidFill>
            <a:srgbClr val="FFFF99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hlinkClick r:id="rId17" action="ppaction://hlinksldjump"/>
          </p:cNvPr>
          <p:cNvSpPr/>
          <p:nvPr/>
        </p:nvSpPr>
        <p:spPr>
          <a:xfrm>
            <a:off x="7812360" y="476672"/>
            <a:ext cx="872038" cy="63981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17" action="ppaction://hlinksldjump"/>
          </p:cNvPr>
          <p:cNvSpPr/>
          <p:nvPr/>
        </p:nvSpPr>
        <p:spPr>
          <a:xfrm>
            <a:off x="7884368" y="7173416"/>
            <a:ext cx="872038" cy="63981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C:\Documents and Settings\Иван\Рабочий стол\по междометию\96.gif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39552" y="476672"/>
            <a:ext cx="973097" cy="831490"/>
          </a:xfrm>
          <a:prstGeom prst="rect">
            <a:avLst/>
          </a:prstGeom>
          <a:noFill/>
        </p:spPr>
      </p:pic>
      <p:grpSp>
        <p:nvGrpSpPr>
          <p:cNvPr id="31" name="Группа 30"/>
          <p:cNvGrpSpPr/>
          <p:nvPr/>
        </p:nvGrpSpPr>
        <p:grpSpPr>
          <a:xfrm>
            <a:off x="8172400" y="476672"/>
            <a:ext cx="467544" cy="432048"/>
            <a:chOff x="4300317" y="6143644"/>
            <a:chExt cx="571504" cy="457200"/>
          </a:xfrm>
          <a:solidFill>
            <a:schemeClr val="accent5"/>
          </a:solidFill>
        </p:grpSpPr>
        <p:sp>
          <p:nvSpPr>
            <p:cNvPr id="32" name="Блок-схема: узел 31"/>
            <p:cNvSpPr/>
            <p:nvPr/>
          </p:nvSpPr>
          <p:spPr>
            <a:xfrm>
              <a:off x="4357686" y="6143644"/>
              <a:ext cx="457200" cy="457200"/>
            </a:xfrm>
            <a:prstGeom prst="flowChartConnector">
              <a:avLst/>
            </a:prstGeom>
            <a:grpFill/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Умножение 34">
              <a:hlinkClick r:id="" action="ppaction://hlinkshowjump?jump=endshow"/>
            </p:cNvPr>
            <p:cNvSpPr/>
            <p:nvPr/>
          </p:nvSpPr>
          <p:spPr>
            <a:xfrm>
              <a:off x="4300317" y="6157708"/>
              <a:ext cx="571504" cy="428628"/>
            </a:xfrm>
            <a:prstGeom prst="mathMultiply">
              <a:avLst/>
            </a:prstGeom>
            <a:solidFill>
              <a:srgbClr val="C00000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19" grpId="0" animBg="1"/>
      <p:bldP spid="5133" grpId="0"/>
      <p:bldP spid="21" grpId="0" animBg="1"/>
      <p:bldP spid="5135" grpId="0"/>
      <p:bldP spid="23" grpId="0" animBg="1"/>
      <p:bldP spid="5137" grpId="0"/>
      <p:bldP spid="27" grpId="0" animBg="1"/>
      <p:bldP spid="28" grpId="0" animBg="1"/>
      <p:bldP spid="5143" grpId="0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Documents and Settings\Иван\Рабочий стол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642938"/>
            <a:ext cx="3729037" cy="5599112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6148" name="Прямоугольник 6"/>
          <p:cNvSpPr>
            <a:spLocks noChangeArrowheads="1"/>
          </p:cNvSpPr>
          <p:nvPr/>
        </p:nvSpPr>
        <p:spPr bwMode="auto">
          <a:xfrm>
            <a:off x="285750" y="4071938"/>
            <a:ext cx="4643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2400" dirty="0">
              <a:solidFill>
                <a:schemeClr val="accent2"/>
              </a:solidFill>
              <a:latin typeface="+mn-lt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Скульптор - А.С.Новиков,       архитектор – В.А.Климов </a:t>
            </a:r>
          </a:p>
          <a:p>
            <a:pPr algn="ctr" eaLnBrk="0" hangingPunct="0">
              <a:defRPr/>
            </a:pPr>
            <a:endParaRPr lang="ru-RU" sz="2400" b="1" dirty="0">
              <a:solidFill>
                <a:srgbClr val="663300"/>
              </a:solidFill>
              <a:latin typeface="+mn-lt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Установлен 23 мая 1981 года</a:t>
            </a:r>
            <a:endParaRPr lang="ru-RU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1000125"/>
            <a:ext cx="46434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Мы у бюста Шолохова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в станице Вёшенской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C:\Documents and Settings\Иван\Рабочий стол\фото\Вёшки и окрестности\P11106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1428750"/>
            <a:ext cx="3587750" cy="478155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8195" name="Прямоугольник 4"/>
          <p:cNvSpPr>
            <a:spLocks noChangeArrowheads="1"/>
          </p:cNvSpPr>
          <p:nvPr/>
        </p:nvSpPr>
        <p:spPr bwMode="auto">
          <a:xfrm>
            <a:off x="357188" y="571500"/>
            <a:ext cx="8786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Внимательно и слегка задумчиво смотрит писатель с постамента на донскую излучину у родной станицы.</a:t>
            </a:r>
            <a:endParaRPr lang="ru-RU" sz="2400" b="1" dirty="0">
              <a:solidFill>
                <a:srgbClr val="663300"/>
              </a:solidFill>
              <a:latin typeface="+mn-lt"/>
            </a:endParaRPr>
          </a:p>
        </p:txBody>
      </p:sp>
      <p:pic>
        <p:nvPicPr>
          <p:cNvPr id="8198" name="Picture 6" descr="C:\Documents and Settings\Иван\Рабочий стол\фото\Вёшки и окрестности\P111063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1428750"/>
            <a:ext cx="6429375" cy="482123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8197" name="Picture 5" descr="C:\Documents and Settings\Иван\Рабочий стол\фото\Вёшки и окрестности\P111063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88" y="1428750"/>
            <a:ext cx="6451600" cy="4776788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74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50" y="56435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r="472"/>
          <a:stretch>
            <a:fillRect/>
          </a:stretch>
        </p:blipFill>
        <p:spPr bwMode="auto">
          <a:xfrm>
            <a:off x="13855" y="0"/>
            <a:ext cx="910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285750" y="214313"/>
            <a:ext cx="8572500" cy="1077912"/>
          </a:xfrm>
          <a:prstGeom prst="rect">
            <a:avLst/>
          </a:prstGeom>
          <a:solidFill>
            <a:srgbClr val="CCEC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Остановимся у памятника Шолохову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в Ростове-на-Дону</a:t>
            </a: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5179069" y="6396038"/>
            <a:ext cx="3281363" cy="461962"/>
          </a:xfrm>
          <a:prstGeom prst="rect">
            <a:avLst/>
          </a:prstGeom>
          <a:solidFill>
            <a:srgbClr val="CCECFF">
              <a:alpha val="50195"/>
            </a:srgbClr>
          </a:solidFill>
          <a:ln w="9525">
            <a:solidFill>
              <a:srgbClr val="BBE0E3">
                <a:alpha val="50195"/>
              </a:srgb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</a:rPr>
              <a:t>Автор - Н.В. </a:t>
            </a:r>
            <a:r>
              <a:rPr lang="ru-RU" sz="2400" b="1" dirty="0" err="1">
                <a:solidFill>
                  <a:srgbClr val="663300"/>
                </a:solidFill>
                <a:latin typeface="+mn-lt"/>
              </a:rPr>
              <a:t>Можаев</a:t>
            </a:r>
            <a:endParaRPr lang="ru-RU" sz="2400" b="1" dirty="0">
              <a:solidFill>
                <a:srgbClr val="663300"/>
              </a:solidFill>
              <a:latin typeface="+mn-lt"/>
            </a:endParaRPr>
          </a:p>
        </p:txBody>
      </p:sp>
      <p:pic>
        <p:nvPicPr>
          <p:cNvPr id="819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0935" y="627264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4929188" y="3071813"/>
            <a:ext cx="378618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Название города часто звучит в "Тихом Доне" в связи с событиями Гражданской войны. </a:t>
            </a:r>
          </a:p>
          <a:p>
            <a:pPr indent="457200" algn="ctr" eaLnBrk="0" hangingPunct="0">
              <a:defRPr/>
            </a:pPr>
            <a:endParaRPr lang="ru-RU" sz="2400" b="1" dirty="0">
              <a:solidFill>
                <a:srgbClr val="663300"/>
              </a:solidFill>
              <a:latin typeface="+mn-lt"/>
              <a:cs typeface="Times New Roman" pitchFamily="18" charset="0"/>
            </a:endParaRPr>
          </a:p>
          <a:p>
            <a:pPr indent="457200" algn="ctr" eaLnBrk="0" hangingPunct="0">
              <a:defRPr/>
            </a:pP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Автор скульптуры - Николай </a:t>
            </a:r>
            <a:r>
              <a:rPr lang="ru-RU" sz="2400" b="1" dirty="0" err="1">
                <a:solidFill>
                  <a:srgbClr val="663300"/>
                </a:solidFill>
                <a:latin typeface="+mn-lt"/>
                <a:cs typeface="Times New Roman" pitchFamily="18" charset="0"/>
              </a:rPr>
              <a:t>Можаев</a:t>
            </a:r>
            <a:r>
              <a:rPr lang="ru-RU" sz="2400" b="1" dirty="0">
                <a:solidFill>
                  <a:srgbClr val="663300"/>
                </a:solidFill>
                <a:latin typeface="+mn-lt"/>
                <a:cs typeface="Times New Roman" pitchFamily="18" charset="0"/>
              </a:rPr>
              <a:t>.</a:t>
            </a:r>
            <a:endParaRPr lang="ru-RU" sz="2400" b="1" dirty="0">
              <a:solidFill>
                <a:srgbClr val="663300"/>
              </a:solidFill>
              <a:latin typeface="+mn-lt"/>
            </a:endParaRPr>
          </a:p>
        </p:txBody>
      </p:sp>
      <p:pic>
        <p:nvPicPr>
          <p:cNvPr id="9219" name="Picture 4" descr="C:\Documents and Settings\Иван\Рабочий стол\Рисунок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666750"/>
            <a:ext cx="4164013" cy="5548313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4786313" y="571500"/>
            <a:ext cx="40719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Постоим у памятника писателю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663300"/>
                </a:solidFill>
                <a:latin typeface="+mj-lt"/>
              </a:rPr>
              <a:t>в Миллерово</a:t>
            </a:r>
          </a:p>
        </p:txBody>
      </p:sp>
      <p:pic>
        <p:nvPicPr>
          <p:cNvPr id="9221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56435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8" y="714375"/>
            <a:ext cx="4748212" cy="5357813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2292" name="Прямоугольник 5"/>
          <p:cNvSpPr>
            <a:spLocks noChangeArrowheads="1"/>
          </p:cNvSpPr>
          <p:nvPr/>
        </p:nvSpPr>
        <p:spPr bwMode="auto">
          <a:xfrm>
            <a:off x="214313" y="857250"/>
            <a:ext cx="385762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j-lt"/>
              </a:rPr>
              <a:t>Памятный знак, посвященный М.А.Шолохову,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j-lt"/>
              </a:rPr>
              <a:t>на территории школы-интерната города Богучара. </a:t>
            </a:r>
          </a:p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+mj-lt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+mj-lt"/>
              </a:rPr>
              <a:t>Автор проекта – выпускник Николай </a:t>
            </a:r>
            <a:r>
              <a:rPr lang="ru-RU" sz="2400" b="1" dirty="0" err="1">
                <a:solidFill>
                  <a:srgbClr val="663300"/>
                </a:solidFill>
                <a:latin typeface="+mj-lt"/>
              </a:rPr>
              <a:t>Мосин</a:t>
            </a:r>
            <a:r>
              <a:rPr lang="ru-RU" sz="2400" b="1" dirty="0">
                <a:solidFill>
                  <a:srgbClr val="663300"/>
                </a:solidFill>
                <a:latin typeface="+mj-lt"/>
              </a:rPr>
              <a:t>. 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ForwardNext">
            <a:avLst/>
          </a:prstGeom>
          <a:solidFill>
            <a:srgbClr val="996633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>
    <p:zoom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2578</TotalTime>
  <Words>989</Words>
  <Application>Microsoft Office PowerPoint</Application>
  <PresentationFormat>Экран (4:3)</PresentationFormat>
  <Paragraphs>180</Paragraphs>
  <Slides>35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GMR</cp:lastModifiedBy>
  <cp:revision>267</cp:revision>
  <dcterms:created xsi:type="dcterms:W3CDTF">2012-10-29T16:31:30Z</dcterms:created>
  <dcterms:modified xsi:type="dcterms:W3CDTF">2023-03-02T20:07:28Z</dcterms:modified>
</cp:coreProperties>
</file>