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15" autoAdjust="0"/>
  </p:normalViewPr>
  <p:slideViewPr>
    <p:cSldViewPr snapToGrid="0">
      <p:cViewPr varScale="1">
        <p:scale>
          <a:sx n="73" d="100"/>
          <a:sy n="73" d="100"/>
        </p:scale>
        <p:origin x="104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D70C4-2D02-42CA-919D-95103F9C042E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33A69-4BE2-438B-9CBE-B40FFE9CC1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420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33A69-4BE2-438B-9CBE-B40FFE9CC15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724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33A69-4BE2-438B-9CBE-B40FFE9CC15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82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33A69-4BE2-438B-9CBE-B40FFE9CC15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33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7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80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46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607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44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67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69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56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75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6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4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7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16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03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19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4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06F2BAC-31F9-4655-AFE7-5DCBEA7BD0C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6973DFA-6979-4FBE-91B1-C66D5CDC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392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7783"/>
            <a:ext cx="9144000" cy="1366982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Муниципальное общеобразовательное учреждение средняя школа с углубленным изучением отдельных предметов №1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с. Черниговка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Черниговского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района</a:t>
            </a:r>
            <a:b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Приморского края</a:t>
            </a:r>
            <a:r>
              <a:rPr lang="ru-RU" sz="1400" dirty="0">
                <a:solidFill>
                  <a:srgbClr val="FFFFFF"/>
                </a:solidFill>
                <a:latin typeface="Times New Roman"/>
                <a:ea typeface="Times New Roman"/>
              </a:rPr>
              <a:t/>
            </a:r>
            <a:br>
              <a:rPr lang="ru-RU" sz="1400" dirty="0">
                <a:solidFill>
                  <a:srgbClr val="FFFFFF"/>
                </a:solidFill>
                <a:latin typeface="Times New Roman"/>
                <a:ea typeface="Times New Roman"/>
              </a:rPr>
            </a:b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1400" dirty="0">
                <a:solidFill>
                  <a:srgbClr val="FFFFFF"/>
                </a:solidFill>
                <a:latin typeface="Times New Roman"/>
                <a:ea typeface="Times New Roman"/>
              </a:rPr>
              <a:t/>
            </a:r>
            <a:br>
              <a:rPr lang="ru-RU" sz="1400" dirty="0">
                <a:solidFill>
                  <a:srgbClr val="FFFFFF"/>
                </a:solidFill>
                <a:latin typeface="Times New Roman"/>
                <a:ea typeface="Times New Roman"/>
              </a:rPr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986" y="1786760"/>
            <a:ext cx="9469821" cy="475131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Факультативный курс истории «Приморье многонациональное»(Этноурок)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9 класса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</a:t>
            </a:r>
          </a:p>
          <a:p>
            <a:pPr algn="r">
              <a:lnSpc>
                <a:spcPct val="100000"/>
              </a:lnSpc>
            </a:pP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Лупей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Суфия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Ямилевна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1" y="2984940"/>
            <a:ext cx="3794235" cy="323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75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134" y="0"/>
            <a:ext cx="3685847" cy="4914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55" y="147145"/>
            <a:ext cx="4440617" cy="33304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31" y="3008587"/>
            <a:ext cx="3472355" cy="35866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389" y="4156072"/>
            <a:ext cx="3109749" cy="260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6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114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ЗАНЯТИЯ по факультативному курсу истории «Приморье многонациональное»(Этноурок).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0" y="2454164"/>
            <a:ext cx="3681248" cy="3069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20" y="1103585"/>
            <a:ext cx="3352800" cy="43460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015" y="1576552"/>
            <a:ext cx="3448051" cy="459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9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297214"/>
            <a:ext cx="8534400" cy="9774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свой Приморский край!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3111062" y="283779"/>
            <a:ext cx="6211614" cy="48662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628" y="102476"/>
            <a:ext cx="6831724" cy="51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5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Народы Приморского края: общая история –общая судьба.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4192" y="1240221"/>
            <a:ext cx="10649607" cy="218315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Факультативный курс истории «Приморье многонациональное»(Этноурок)знакомит нас с историей многонационального края и открывает  нам мир самобытных традиций разных народов. На своих занятиях мы выполняли различные задания по темам факультативного курса, смотрели видеофильмы о родном крае, о коренных жителях, о  переселенцах ; ходили  в поход по экскурсионному маршруту «По следам В.К.Арсеньева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Черниговскому району» , посетили наш  Краеведческий музей с. Черниговка , в районной  библиотеке  приняли участие в историческом экскурсе посвященный  165-летию со дня учреждения Приморской области и 83 -летию Приморского края, прошли познавательный квест. Получили  новые знания о своем родном  Приморском крае.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5105" y="3423374"/>
            <a:ext cx="2660200" cy="322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2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4766"/>
          </a:xfrm>
        </p:spPr>
        <p:txBody>
          <a:bodyPr>
            <a:normAutofit/>
          </a:bodyPr>
          <a:lstStyle/>
          <a:p>
            <a:pPr algn="ctr"/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проходили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занятия.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42473"/>
            <a:ext cx="3184100" cy="4054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302" y="1982315"/>
            <a:ext cx="4025462" cy="40611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766" y="1542473"/>
            <a:ext cx="3376448" cy="390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0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8" y="286327"/>
            <a:ext cx="4036595" cy="29371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264" y="1608862"/>
            <a:ext cx="2919845" cy="4147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185" y="201485"/>
            <a:ext cx="3916218" cy="29371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6328" y="3597916"/>
            <a:ext cx="3974228" cy="28641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817" y="3431356"/>
            <a:ext cx="4040954" cy="303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1310"/>
            <a:ext cx="10515600" cy="1308690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Экскурсионный  маршрут «По следам 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В.К.Арсеньева путешествие  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Черниговскому 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району»</a:t>
            </a:r>
            <a:b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(с.Халкидон, с.Дмитриевка, с. Черниговка)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88" y="1228437"/>
            <a:ext cx="3845887" cy="2884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6" y="3721063"/>
            <a:ext cx="3777767" cy="28333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930" y="1390000"/>
            <a:ext cx="3415050" cy="25612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315" y="3654785"/>
            <a:ext cx="3463642" cy="29658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089" y="1006545"/>
            <a:ext cx="3516666" cy="468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6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49" y="173422"/>
            <a:ext cx="4162095" cy="33212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504" y="3599793"/>
            <a:ext cx="4239172" cy="3179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90" y="173421"/>
            <a:ext cx="4428358" cy="332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0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0449" y="491250"/>
            <a:ext cx="10515600" cy="9276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 по залам краеведческого музея с. Черниговка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946" y="1153512"/>
            <a:ext cx="4099033" cy="3074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7027" y="3846787"/>
            <a:ext cx="3860800" cy="2895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579" y="1330215"/>
            <a:ext cx="5128172" cy="384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4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24" y="0"/>
            <a:ext cx="4288220" cy="32161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55" y="2924503"/>
            <a:ext cx="4235668" cy="31767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709" y="162913"/>
            <a:ext cx="4176107" cy="3132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378" y="3460148"/>
            <a:ext cx="3952109" cy="3203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852" y="1728953"/>
            <a:ext cx="3520968" cy="425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0602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районной  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библиотеке  приняли участие в историческом экскурсе посвященный  165-летию со дня учреждения Приморской области и 83 -летию Приморского 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края «Век замыслов и свершений», 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прошли познавательный квест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41" y="1671146"/>
            <a:ext cx="4992414" cy="37443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37" y="1671146"/>
            <a:ext cx="5115911" cy="374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3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149</TotalTime>
  <Words>231</Words>
  <Application>Microsoft Office PowerPoint</Application>
  <PresentationFormat>Широкоэкранный</PresentationFormat>
  <Paragraphs>21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Century Gothic</vt:lpstr>
      <vt:lpstr>Times New Roman</vt:lpstr>
      <vt:lpstr>Wingdings 3</vt:lpstr>
      <vt:lpstr>Сектор</vt:lpstr>
      <vt:lpstr>Муниципальное общеобразовательное учреждение средняя школа с углубленным изучением отдельных предметов №1 с. Черниговка Черниговского района Приморского края   </vt:lpstr>
      <vt:lpstr>Народы Приморского края: общая история –общая судьба.</vt:lpstr>
      <vt:lpstr>Так проходили наши занятия.</vt:lpstr>
      <vt:lpstr>Презентация PowerPoint</vt:lpstr>
      <vt:lpstr>Экскурсионный  маршрут «По следам В.К.Арсеньева путешествие  по Черниговскому району» (с.Халкидон, с.Дмитриевка, с. Черниговка) </vt:lpstr>
      <vt:lpstr>Презентация PowerPoint</vt:lpstr>
      <vt:lpstr>Экскурс по залам краеведческого музея с. Черниговка</vt:lpstr>
      <vt:lpstr>Презентация PowerPoint</vt:lpstr>
      <vt:lpstr>В районной  библиотеке  приняли участие в историческом экскурсе посвященный  165-летию со дня учреждения Приморской области и 83 -летию Приморского края «Век замыслов и свершений», прошли познавательный квест.</vt:lpstr>
      <vt:lpstr>Презентация PowerPoint</vt:lpstr>
      <vt:lpstr>НАШИ ЗАНЯТИЯ по факультативному курсу истории «Приморье многонациональное»(Этноурок).</vt:lpstr>
      <vt:lpstr>Мы любим свой Приморский край!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средняя школа с углубленным изучением отдельных предметов №1 с.Черниговка Черниговского района   </dc:title>
  <dc:creator>Пользователь Windows</dc:creator>
  <cp:lastModifiedBy>Пользователь Windows</cp:lastModifiedBy>
  <cp:revision>67</cp:revision>
  <dcterms:created xsi:type="dcterms:W3CDTF">2021-11-14T01:38:57Z</dcterms:created>
  <dcterms:modified xsi:type="dcterms:W3CDTF">2022-06-29T06:14:20Z</dcterms:modified>
</cp:coreProperties>
</file>