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notesMasterIdLst>
    <p:notesMasterId r:id="rId9"/>
  </p:notesMasterIdLst>
  <p:sldIdLst>
    <p:sldId id="266" r:id="rId2"/>
    <p:sldId id="274" r:id="rId3"/>
    <p:sldId id="278" r:id="rId4"/>
    <p:sldId id="268" r:id="rId5"/>
    <p:sldId id="271" r:id="rId6"/>
    <p:sldId id="273" r:id="rId7"/>
    <p:sldId id="275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me" initials="H" lastIdx="1" clrIdx="0">
    <p:extLst>
      <p:ext uri="{19B8F6BF-5375-455C-9EA6-DF929625EA0E}">
        <p15:presenceInfo xmlns:p15="http://schemas.microsoft.com/office/powerpoint/2012/main" xmlns="" userId="Home" providerId="None"/>
      </p:ext>
    </p:extLst>
  </p:cmAuthor>
  <p:cmAuthor id="2" name="Фадина" initials="Ф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9"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86364" autoAdjust="0"/>
  </p:normalViewPr>
  <p:slideViewPr>
    <p:cSldViewPr snapToGrid="0">
      <p:cViewPr varScale="1">
        <p:scale>
          <a:sx n="67" d="100"/>
          <a:sy n="67" d="100"/>
        </p:scale>
        <p:origin x="-108" y="-6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10" y="3016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B3104-3856-4251-9687-42A6955339F4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2B855A-93A7-4480-9DDF-370CD4DA0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2B855A-93A7-4480-9DDF-370CD4DA06A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8787D8F-30B4-4B9F-8FB5-F3B912DC1527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D7E5D2-4E0A-4780-893B-8A8C3D3EE4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366" y="1413164"/>
            <a:ext cx="3131126" cy="505691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  <a:t>Главное в жизни - это здоровье!</a:t>
            </a:r>
            <a:b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  <a:t>С детства попробуйте это понять!</a:t>
            </a:r>
            <a:b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  <a:t>Главная ценность - это здоровье!</a:t>
            </a:r>
            <a:b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  <a:t>Его не купить, но легко потерять.</a:t>
            </a:r>
            <a:b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  <a:t>Всегда мы здоровы, с зарядкой дружны,</a:t>
            </a:r>
            <a:b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  <a:t>Нам спорт с физкультурой</a:t>
            </a:r>
            <a:b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Monotype Corsiva" pitchFamily="66" charset="0"/>
              </a:rPr>
              <a:t>Как воздух нужны!</a:t>
            </a:r>
            <a: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ru-RU" sz="2000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pic>
        <p:nvPicPr>
          <p:cNvPr id="20484" name="Picture 4" descr="I:\2023 КОНКУРС\ПРОДУКТЫ\0+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4701" y="878774"/>
            <a:ext cx="6378952" cy="45678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172" name="Прямоугольник 9"/>
          <p:cNvSpPr>
            <a:spLocks noChangeArrowheads="1"/>
          </p:cNvSpPr>
          <p:nvPr/>
        </p:nvSpPr>
        <p:spPr bwMode="auto">
          <a:xfrm>
            <a:off x="2667003" y="4502728"/>
            <a:ext cx="55245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i="1" dirty="0"/>
          </a:p>
          <a:p>
            <a:endParaRPr lang="en-US" i="1" dirty="0"/>
          </a:p>
          <a:p>
            <a:pPr algn="ctr"/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3132" y="166254"/>
            <a:ext cx="11614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Внеклассное мероприятие: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«Здоровый образ жизни -  мой выбор».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93674" y="5514109"/>
            <a:ext cx="71766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Презентацию подготовила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учитель физической культуры МБОУ «Покровская ООШ»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Фадина Татьяна Евгеньевна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Станция: « </a:t>
            </a:r>
            <a:r>
              <a:rPr lang="ru-RU" sz="40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Здоровейка</a:t>
            </a:r>
            <a:r>
              <a:rPr lang="ru-RU" sz="40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»</a:t>
            </a:r>
            <a:r>
              <a:rPr lang="ru-RU" sz="40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/>
            </a:r>
            <a:br>
              <a:rPr lang="ru-RU" sz="40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endParaRPr lang="ru-RU" sz="40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36374" y="1554163"/>
            <a:ext cx="3835730" cy="4525963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</a:pPr>
            <a:r>
              <a:rPr lang="ru-RU" sz="7000" b="1" i="1" dirty="0" smtClean="0">
                <a:solidFill>
                  <a:srgbClr val="FF0000"/>
                </a:solidFill>
                <a:latin typeface="Monotype Corsiva" pitchFamily="66" charset="0"/>
              </a:rPr>
              <a:t>Советы </a:t>
            </a:r>
            <a:r>
              <a:rPr lang="ru-RU" sz="7000" b="1" i="1" dirty="0" err="1" smtClean="0">
                <a:solidFill>
                  <a:srgbClr val="FF0000"/>
                </a:solidFill>
                <a:latin typeface="Monotype Corsiva" pitchFamily="66" charset="0"/>
              </a:rPr>
              <a:t>здоровейки</a:t>
            </a:r>
            <a:r>
              <a:rPr lang="ru-RU" sz="7000" b="1" i="1" dirty="0" smtClean="0">
                <a:solidFill>
                  <a:srgbClr val="FF0000"/>
                </a:solidFill>
                <a:latin typeface="Monotype Corsiva" pitchFamily="66" charset="0"/>
              </a:rPr>
              <a:t>".</a:t>
            </a:r>
            <a:r>
              <a:rPr lang="ru-RU" sz="70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</a:p>
          <a:p>
            <a:r>
              <a:rPr lang="ru-RU" sz="7000" dirty="0" smtClean="0">
                <a:solidFill>
                  <a:srgbClr val="FF0000"/>
                </a:solidFill>
                <a:latin typeface="Monotype Corsiva" pitchFamily="66" charset="0"/>
              </a:rPr>
              <a:t>Утром бег и душ бодрящий</a:t>
            </a:r>
          </a:p>
          <a:p>
            <a:r>
              <a:rPr lang="ru-RU" sz="7000" dirty="0" smtClean="0">
                <a:solidFill>
                  <a:srgbClr val="FF0000"/>
                </a:solidFill>
                <a:latin typeface="Monotype Corsiva" pitchFamily="66" charset="0"/>
              </a:rPr>
              <a:t>Как для взрослых - настоящий.</a:t>
            </a:r>
          </a:p>
          <a:p>
            <a:r>
              <a:rPr lang="ru-RU" sz="7000" dirty="0" smtClean="0">
                <a:solidFill>
                  <a:srgbClr val="FF0000"/>
                </a:solidFill>
                <a:latin typeface="Monotype Corsiva" pitchFamily="66" charset="0"/>
              </a:rPr>
              <a:t>На ночь окна открывать,</a:t>
            </a:r>
          </a:p>
          <a:p>
            <a:r>
              <a:rPr lang="ru-RU" sz="7000" dirty="0" smtClean="0">
                <a:solidFill>
                  <a:srgbClr val="FF0000"/>
                </a:solidFill>
                <a:latin typeface="Monotype Corsiva" pitchFamily="66" charset="0"/>
              </a:rPr>
              <a:t>Свежим воздухом дышать,</a:t>
            </a:r>
          </a:p>
          <a:p>
            <a:r>
              <a:rPr lang="ru-RU" sz="7000" dirty="0" smtClean="0">
                <a:solidFill>
                  <a:srgbClr val="FF0000"/>
                </a:solidFill>
                <a:latin typeface="Monotype Corsiva" pitchFamily="66" charset="0"/>
              </a:rPr>
              <a:t>Ноги мыть водой холодной,</a:t>
            </a:r>
          </a:p>
          <a:p>
            <a:r>
              <a:rPr lang="ru-RU" sz="7000" dirty="0" smtClean="0">
                <a:solidFill>
                  <a:srgbClr val="FF0000"/>
                </a:solidFill>
                <a:latin typeface="Monotype Corsiva" pitchFamily="66" charset="0"/>
              </a:rPr>
              <a:t>И тогда микроб голодный</a:t>
            </a:r>
          </a:p>
          <a:p>
            <a:r>
              <a:rPr lang="ru-RU" sz="7000" dirty="0" smtClean="0">
                <a:solidFill>
                  <a:srgbClr val="FF0000"/>
                </a:solidFill>
                <a:latin typeface="Monotype Corsiva" pitchFamily="66" charset="0"/>
              </a:rPr>
              <a:t>Нас вовек не одолеет.</a:t>
            </a:r>
          </a:p>
          <a:p>
            <a:r>
              <a:rPr lang="ru-RU" sz="7000" dirty="0" smtClean="0">
                <a:solidFill>
                  <a:srgbClr val="FF0000"/>
                </a:solidFill>
                <a:latin typeface="Monotype Corsiva" pitchFamily="66" charset="0"/>
              </a:rPr>
              <a:t>Кто не слушает - болеет.</a:t>
            </a:r>
          </a:p>
          <a:p>
            <a:r>
              <a:rPr lang="ru-RU" sz="7000" dirty="0" smtClean="0">
                <a:solidFill>
                  <a:srgbClr val="FF0000"/>
                </a:solidFill>
                <a:latin typeface="Monotype Corsiva" pitchFamily="66" charset="0"/>
              </a:rPr>
              <a:t>Крепким стать нельзя мгновенно,</a:t>
            </a:r>
          </a:p>
          <a:p>
            <a:r>
              <a:rPr lang="ru-RU" sz="7000" dirty="0" smtClean="0">
                <a:solidFill>
                  <a:srgbClr val="FF0000"/>
                </a:solidFill>
                <a:latin typeface="Monotype Corsiva" pitchFamily="66" charset="0"/>
              </a:rPr>
              <a:t>Закаляйся постепенно.</a:t>
            </a:r>
          </a:p>
          <a:p>
            <a:endParaRPr lang="ru-RU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2051" name="Picture 3" descr="C:\Users\Фадина\Desktop\ПРОДУКТЫ\33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015" y="499877"/>
            <a:ext cx="2882800" cy="26508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7" name="Picture 9" descr="C:\Users\Фадина\Desktop\ПРОДУКТЫ\09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52169" y="783771"/>
            <a:ext cx="2217588" cy="25531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8" name="Picture 10" descr="C:\Users\Фадина\Desktop\ПРОДУКТЫ\+0+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8149" y="3614222"/>
            <a:ext cx="2140280" cy="25484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9" name="Picture 11" descr="C:\Users\Фадина\Desktop\ПРОДУКТЫ\22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89520" y="3705102"/>
            <a:ext cx="3234542" cy="27610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74073" y="193964"/>
            <a:ext cx="100445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Предметы личной гигиены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C:\Users\Фадина\Desktop\ПРОДУКТЫ\1675138172_top-fon-com-p-lichnaya-gigiena-fon-dlya-prezentatsii-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0018" y="824948"/>
            <a:ext cx="2478846" cy="35482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Фадина\Desktop\ПРОДУКТЫ\1675138247_top-fon-com-p-lichnaya-gigiena-fon-dlya-prezentatsii-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991" y="4609109"/>
            <a:ext cx="3639127" cy="20470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429495" y="934278"/>
            <a:ext cx="3218213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Кошка плохо лапки мыла:</a:t>
            </a:r>
            <a:b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Лишь водичкою смочила,</a:t>
            </a:r>
            <a:b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Мылить мылом не старалась,</a:t>
            </a:r>
            <a:b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И на лапках грязь осталась.</a:t>
            </a:r>
            <a:b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Полотенце в черных пятнах!</a:t>
            </a:r>
            <a:b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Как же это неприятно!</a:t>
            </a:r>
            <a:b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Попадут микробы в рот.</a:t>
            </a:r>
            <a:b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Может заболеть живот.</a:t>
            </a:r>
            <a:b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Так что, НАСТЕНЬКА, старайся,</a:t>
            </a:r>
            <a:b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Чаще с мылом умывайся!</a:t>
            </a:r>
            <a:b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Надо теплою водой</a:t>
            </a:r>
            <a:b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Monotype Corsiva" pitchFamily="66" charset="0"/>
              </a:rPr>
              <a:t>Руки мыть перед едой!</a:t>
            </a:r>
            <a:endParaRPr lang="ru-RU" sz="2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8" name="Picture 2" descr="I:\2023 КОНКУРС\ПРОДУКТЫ\++мо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11547" y="1063484"/>
            <a:ext cx="3935895" cy="51584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9600" y="1759526"/>
            <a:ext cx="2673927" cy="457200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Я – Великий Умывальник,</a:t>
            </a:r>
            <a:b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Знаменитый </a:t>
            </a:r>
            <a:r>
              <a:rPr lang="ru-RU" sz="2400" dirty="0" err="1" smtClean="0">
                <a:solidFill>
                  <a:srgbClr val="FF0000"/>
                </a:solidFill>
                <a:latin typeface="Monotype Corsiva" pitchFamily="66" charset="0"/>
              </a:rPr>
              <a:t>Мойдодыр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,</a:t>
            </a:r>
            <a:b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Умывальников начальник</a:t>
            </a:r>
            <a:b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И мочалок командир!.</a:t>
            </a:r>
            <a:b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Ты одна не умывалась и </a:t>
            </a:r>
            <a:r>
              <a:rPr lang="ru-RU" sz="2400" dirty="0" err="1" smtClean="0">
                <a:solidFill>
                  <a:srgbClr val="FF0000"/>
                </a:solidFill>
                <a:latin typeface="Monotype Corsiva" pitchFamily="66" charset="0"/>
              </a:rPr>
              <a:t>грязнулею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 осталась.</a:t>
            </a: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ru-RU" sz="2400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</a:rPr>
              <a:t> </a:t>
            </a:r>
            <a:endParaRPr lang="ru-RU" sz="2400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1027" name="Picture 3" descr="I:\2023 КОНКУРС\ПРОДУКТЫ\+мо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836" y="845127"/>
            <a:ext cx="3538330" cy="50587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196" name="Прямоугольник 9"/>
          <p:cNvSpPr>
            <a:spLocks noChangeArrowheads="1"/>
          </p:cNvSpPr>
          <p:nvPr/>
        </p:nvSpPr>
        <p:spPr bwMode="auto">
          <a:xfrm>
            <a:off x="1191490" y="-629392"/>
            <a:ext cx="10390910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i="1" dirty="0"/>
          </a:p>
          <a:p>
            <a:endParaRPr lang="en-US" sz="4400" i="1" dirty="0"/>
          </a:p>
          <a:p>
            <a:pPr algn="ctr"/>
            <a:r>
              <a:rPr lang="ru-RU" sz="4400" b="1" i="1" dirty="0" smtClean="0">
                <a:solidFill>
                  <a:srgbClr val="00B050"/>
                </a:solidFill>
                <a:latin typeface="Monotype Corsiva" pitchFamily="66" charset="0"/>
              </a:rPr>
              <a:t>  </a:t>
            </a:r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Станция: «Чистюля».</a:t>
            </a:r>
            <a:endParaRPr lang="ru-RU" sz="4000" dirty="0" smtClean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3600" b="1" dirty="0">
              <a:solidFill>
                <a:schemeClr val="accent2"/>
              </a:solidFill>
              <a:latin typeface="Monotype Corsiva" pitchFamily="66" charset="0"/>
            </a:endParaRPr>
          </a:p>
        </p:txBody>
      </p:sp>
      <p:pic>
        <p:nvPicPr>
          <p:cNvPr id="6" name="Picture 5" descr="C:\Users\Фадина\Desktop\ПРОДУКТЫ\мойдоды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0655" y="1315837"/>
            <a:ext cx="3681351" cy="50750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46465"/>
            <a:ext cx="1219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strike="noStrike" cap="all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</a:rPr>
              <a:t>С</a:t>
            </a:r>
            <a:r>
              <a:rPr kumimoji="0" lang="ru-RU" sz="4000" b="1" i="1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</a:rPr>
              <a:t>танция: «</a:t>
            </a:r>
            <a:r>
              <a:rPr kumimoji="0" lang="ru-RU" sz="4000" b="1" i="1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</a:rPr>
              <a:t>Витаминка</a:t>
            </a:r>
            <a:r>
              <a:rPr kumimoji="0" lang="ru-RU" sz="4000" b="1" i="1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</a:rPr>
              <a:t>».</a:t>
            </a:r>
            <a:endParaRPr kumimoji="0" lang="ru-RU" sz="4000" b="1" i="0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991" y="1531916"/>
            <a:ext cx="35681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Витамины просто чудо!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Столько радости несут: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Все болезни и простуды.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Перед ними упадут,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Вот поэтому всегда.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Для нашего здоровья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Полноценная еда - важнейшее условие! </a:t>
            </a:r>
            <a:endParaRPr lang="ru-RU" sz="2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7410" name="Picture 2" descr="I:\2023 КОНКУРС\ПРОДУКТЫ\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2364" y="1105372"/>
            <a:ext cx="6695963" cy="53351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2798618" y="304800"/>
            <a:ext cx="56665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Станция: «Спортивная»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728364" y="477078"/>
            <a:ext cx="31707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Это бодрость и здоровье,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Это радость и веселье!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Плюс хорошая фигура -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Вот, что значит физкультура!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0" y="74711"/>
            <a:ext cx="2343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6774" y="4108862"/>
            <a:ext cx="33296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</a:rPr>
              <a:t>Раз - два!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</a:rPr>
              <a:t>Три - четыре!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</a:rPr>
              <a:t>Стану всех сильнее в мире!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</a:rPr>
              <a:t>Буду в цирке выступать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</a:rPr>
              <a:t>Бегемота поднимать!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3" name="Picture 3" descr="C:\Users\Фадина\Desktop\ПРОДУКТЫ\++9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910" y="928066"/>
            <a:ext cx="2931877" cy="29221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Users\Фадина\Desktop\ПРОДУКТЫ\-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4520" y="2781714"/>
            <a:ext cx="3317806" cy="37917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C:\Users\Фадина\Desktop\ПРОДУКТЫ\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0463" y="1413841"/>
            <a:ext cx="4414837" cy="39886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76" y="800100"/>
            <a:ext cx="418623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Мы желаем вам, ребята,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Быть здоровыми всегда,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Но добиться результата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Невозможно без труда.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 Свежим воздухом дышите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По возможности всегда,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На прогулки в лес ходите,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Он вам силы даст, друзья!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Мы открыли вам секреты,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Как здоровье сохранить.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Выполняйте все советы</a:t>
            </a:r>
            <a:b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И легко вам будет жить!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2" name="Picture 4" descr="C:\Users\Фадина\Desktop\ПРОДУКТЫ\=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4548" y="983974"/>
            <a:ext cx="6745356" cy="50590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2285</TotalTime>
  <Words>165</Words>
  <Application>Microsoft Office PowerPoint</Application>
  <PresentationFormat>Произвольный</PresentationFormat>
  <Paragraphs>41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Главное в жизни - это здоровье! С детства попробуйте это понять! Главная ценность - это здоровье! Его не купить, но легко потерять. Всегда мы здоровы, с зарядкой дружны, Нам спорт с физкультурой Как воздух нужны! </vt:lpstr>
      <vt:lpstr>Станция: « Здоровейка» </vt:lpstr>
      <vt:lpstr>Слайд 3</vt:lpstr>
      <vt:lpstr>Я – Великий Умывальник, Знаменитый Мойдодыр, Умывальников начальник И мочалок командир!. Ты одна не умывалась и грязнулею осталась.  </vt:lpstr>
      <vt:lpstr>Слайд 5</vt:lpstr>
      <vt:lpstr>Слайд 6</vt:lpstr>
      <vt:lpstr>Слайд 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шахмат»</dc:title>
  <dc:creator>Home</dc:creator>
  <cp:lastModifiedBy>Фадина</cp:lastModifiedBy>
  <cp:revision>237</cp:revision>
  <dcterms:created xsi:type="dcterms:W3CDTF">2019-03-31T14:49:01Z</dcterms:created>
  <dcterms:modified xsi:type="dcterms:W3CDTF">2024-03-04T06:06:58Z</dcterms:modified>
</cp:coreProperties>
</file>