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825E"/>
    <a:srgbClr val="EC20A8"/>
    <a:srgbClr val="E88124"/>
    <a:srgbClr val="FFFF00"/>
    <a:srgbClr val="F1EC1B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2252" y="-6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304AE-F043-4663-9343-6D0CEAB7D56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02C09-C478-437E-96DC-AAC0910AE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017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" t="13623" r="1963" b="3272"/>
          <a:stretch/>
        </p:blipFill>
        <p:spPr bwMode="auto">
          <a:xfrm>
            <a:off x="323557" y="272480"/>
            <a:ext cx="5922498" cy="684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вал 1"/>
          <p:cNvSpPr/>
          <p:nvPr/>
        </p:nvSpPr>
        <p:spPr>
          <a:xfrm>
            <a:off x="836712" y="848544"/>
            <a:ext cx="1368152" cy="13681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892" y="8511788"/>
            <a:ext cx="900113" cy="928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70836" y="8507469"/>
            <a:ext cx="871540" cy="95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2893292" y="537817"/>
            <a:ext cx="1008112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920" y="7360693"/>
            <a:ext cx="838471" cy="92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4509120" y="704528"/>
            <a:ext cx="1368152" cy="136815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203" y="7401394"/>
            <a:ext cx="849486" cy="949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вал 4"/>
          <p:cNvSpPr/>
          <p:nvPr/>
        </p:nvSpPr>
        <p:spPr>
          <a:xfrm>
            <a:off x="1986620" y="2707305"/>
            <a:ext cx="1026951" cy="1026951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24" y="8556380"/>
            <a:ext cx="743303" cy="858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 5"/>
          <p:cNvSpPr/>
          <p:nvPr/>
        </p:nvSpPr>
        <p:spPr>
          <a:xfrm>
            <a:off x="3456316" y="3692860"/>
            <a:ext cx="894443" cy="89444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47"/>
          <a:stretch/>
        </p:blipFill>
        <p:spPr bwMode="auto">
          <a:xfrm>
            <a:off x="3762863" y="8484420"/>
            <a:ext cx="795826" cy="956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вал 6"/>
          <p:cNvSpPr/>
          <p:nvPr/>
        </p:nvSpPr>
        <p:spPr>
          <a:xfrm>
            <a:off x="4778481" y="2967819"/>
            <a:ext cx="1172262" cy="11722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24" y="7350353"/>
            <a:ext cx="805586" cy="987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вал 7"/>
          <p:cNvSpPr/>
          <p:nvPr/>
        </p:nvSpPr>
        <p:spPr>
          <a:xfrm>
            <a:off x="2553772" y="5198578"/>
            <a:ext cx="1512168" cy="1512168"/>
          </a:xfrm>
          <a:prstGeom prst="ellipse">
            <a:avLst/>
          </a:prstGeom>
          <a:solidFill>
            <a:srgbClr val="E8812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983" y="7489519"/>
            <a:ext cx="791635" cy="938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Овал 8"/>
          <p:cNvSpPr/>
          <p:nvPr/>
        </p:nvSpPr>
        <p:spPr>
          <a:xfrm>
            <a:off x="884017" y="5601072"/>
            <a:ext cx="965658" cy="965658"/>
          </a:xfrm>
          <a:prstGeom prst="ellipse">
            <a:avLst/>
          </a:prstGeom>
          <a:solidFill>
            <a:srgbClr val="EC20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791" y="8492469"/>
            <a:ext cx="854549" cy="943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Овал 9"/>
          <p:cNvSpPr/>
          <p:nvPr/>
        </p:nvSpPr>
        <p:spPr>
          <a:xfrm>
            <a:off x="4712964" y="5529064"/>
            <a:ext cx="1109674" cy="110967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278" y="7385877"/>
            <a:ext cx="823342" cy="9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Овал 10"/>
          <p:cNvSpPr/>
          <p:nvPr/>
        </p:nvSpPr>
        <p:spPr>
          <a:xfrm>
            <a:off x="652181" y="3679221"/>
            <a:ext cx="1080120" cy="1080120"/>
          </a:xfrm>
          <a:prstGeom prst="ellipse">
            <a:avLst/>
          </a:prstGeom>
          <a:solidFill>
            <a:srgbClr val="B282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430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0</Words>
  <Application>Microsoft Office PowerPoint</Application>
  <PresentationFormat>Лист A4 (210x297 мм)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7</cp:revision>
  <dcterms:created xsi:type="dcterms:W3CDTF">2023-10-26T16:56:16Z</dcterms:created>
  <dcterms:modified xsi:type="dcterms:W3CDTF">2024-03-11T16:22:26Z</dcterms:modified>
</cp:coreProperties>
</file>