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58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C40F-CE45-4408-8A2E-A3749385A4F9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58A24-9EC1-42F0-959A-82A157BDF4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596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C40F-CE45-4408-8A2E-A3749385A4F9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58A24-9EC1-42F0-959A-82A157BDF4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922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C40F-CE45-4408-8A2E-A3749385A4F9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58A24-9EC1-42F0-959A-82A157BDF4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195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C40F-CE45-4408-8A2E-A3749385A4F9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58A24-9EC1-42F0-959A-82A157BDF4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193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C40F-CE45-4408-8A2E-A3749385A4F9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58A24-9EC1-42F0-959A-82A157BDF4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477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C40F-CE45-4408-8A2E-A3749385A4F9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58A24-9EC1-42F0-959A-82A157BDF4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734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C40F-CE45-4408-8A2E-A3749385A4F9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58A24-9EC1-42F0-959A-82A157BDF4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629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C40F-CE45-4408-8A2E-A3749385A4F9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58A24-9EC1-42F0-959A-82A157BDF4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50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C40F-CE45-4408-8A2E-A3749385A4F9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58A24-9EC1-42F0-959A-82A157BDF4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651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C40F-CE45-4408-8A2E-A3749385A4F9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58A24-9EC1-42F0-959A-82A157BDF4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068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3C40F-CE45-4408-8A2E-A3749385A4F9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58A24-9EC1-42F0-959A-82A157BDF4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682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23C40F-CE45-4408-8A2E-A3749385A4F9}" type="datetimeFigureOut">
              <a:rPr lang="ru-RU" smtClean="0"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58A24-9EC1-42F0-959A-82A157BDF4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192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836712"/>
            <a:ext cx="58326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МАСТЕР-КЛАСС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1729"/>
            <a:ext cx="3984625" cy="6858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41420" y="2564904"/>
            <a:ext cx="6202788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dirty="0" smtClean="0"/>
              <a:t>«</a:t>
            </a:r>
            <a:r>
              <a:rPr lang="ru-RU" sz="7200" b="1" dirty="0" err="1" smtClean="0"/>
              <a:t>Пикселяция</a:t>
            </a:r>
            <a:r>
              <a:rPr lang="ru-RU" sz="7200" b="1" dirty="0" smtClean="0"/>
              <a:t>» </a:t>
            </a:r>
          </a:p>
          <a:p>
            <a:pPr algn="ctr"/>
            <a:r>
              <a:rPr lang="ru-RU" sz="7200" b="1" dirty="0" smtClean="0"/>
              <a:t>(</a:t>
            </a:r>
            <a:r>
              <a:rPr lang="en-US" sz="7200" b="1" dirty="0" smtClean="0"/>
              <a:t>Pixilation)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val="255190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75" b="99750" l="27250" r="761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4641">
            <a:off x="6276761" y="778918"/>
            <a:ext cx="3131891" cy="313189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39552" y="172960"/>
            <a:ext cx="82809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Что же такое </a:t>
            </a:r>
            <a:r>
              <a:rPr lang="en-US" sz="2800" b="1" dirty="0" smtClean="0">
                <a:solidFill>
                  <a:srgbClr val="FF0000"/>
                </a:solidFill>
              </a:rPr>
              <a:t>«stop-motion»</a:t>
            </a:r>
            <a:r>
              <a:rPr lang="ru-RU" sz="2800" b="1" dirty="0" smtClean="0">
                <a:solidFill>
                  <a:srgbClr val="FF0000"/>
                </a:solidFill>
              </a:rPr>
              <a:t> (стоп-</a:t>
            </a:r>
            <a:r>
              <a:rPr lang="ru-RU" sz="2800" b="1" dirty="0" err="1" smtClean="0">
                <a:solidFill>
                  <a:srgbClr val="FF0000"/>
                </a:solidFill>
              </a:rPr>
              <a:t>моушен</a:t>
            </a:r>
            <a:r>
              <a:rPr lang="ru-RU" sz="2800" b="1" dirty="0" smtClean="0">
                <a:solidFill>
                  <a:srgbClr val="FF0000"/>
                </a:solidFill>
              </a:rPr>
              <a:t>)? </a:t>
            </a:r>
          </a:p>
          <a:p>
            <a:pPr algn="ctr"/>
            <a:r>
              <a:rPr lang="ru-RU" dirty="0" smtClean="0"/>
              <a:t>Это </a:t>
            </a:r>
            <a:r>
              <a:rPr lang="ru-RU" dirty="0" smtClean="0"/>
              <a:t>технология создания видеоролика, основой которого является </a:t>
            </a:r>
            <a:endParaRPr lang="ru-RU" dirty="0" smtClean="0"/>
          </a:p>
          <a:p>
            <a:pPr algn="ctr"/>
            <a:r>
              <a:rPr lang="ru-RU" dirty="0" smtClean="0"/>
              <a:t>покадровое </a:t>
            </a:r>
            <a:r>
              <a:rPr lang="ru-RU" dirty="0" smtClean="0"/>
              <a:t>фотографирование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700808"/>
            <a:ext cx="38164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«</a:t>
            </a:r>
            <a:r>
              <a:rPr lang="ru-RU" dirty="0" err="1" smtClean="0"/>
              <a:t>Пикселяция</a:t>
            </a:r>
            <a:r>
              <a:rPr lang="ru-RU" dirty="0" smtClean="0"/>
              <a:t>» представляет собой разновидность техники «</a:t>
            </a:r>
            <a:r>
              <a:rPr lang="ru-RU" dirty="0" err="1" smtClean="0"/>
              <a:t>stop-motion</a:t>
            </a:r>
            <a:r>
              <a:rPr lang="ru-RU" dirty="0" smtClean="0"/>
              <a:t>» анимации, когда живые актеры выступают в роли объектов покадровой анимации, для создания которой делается множество снимков с небольшим интервалом.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95936" y="3719453"/>
            <a:ext cx="48245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Подобно технике «перекладки», когда одна фаза движения снимается в несколько кадров, постепенно перекладывая бумажных персонажей или их отдельные части, создавая таким образом ощущение движения, техника «</a:t>
            </a:r>
            <a:r>
              <a:rPr lang="ru-RU" dirty="0" err="1" smtClean="0"/>
              <a:t>пикселяции</a:t>
            </a:r>
            <a:r>
              <a:rPr lang="ru-RU" dirty="0" smtClean="0"/>
              <a:t>» разбивает фазу движения актера на несколько </a:t>
            </a:r>
            <a:r>
              <a:rPr lang="ru-RU" dirty="0" err="1" smtClean="0"/>
              <a:t>микродвижений</a:t>
            </a:r>
            <a:r>
              <a:rPr lang="ru-RU" dirty="0" smtClean="0"/>
              <a:t>, объединение снимков которых и создает причудливые, «рваные», почти кукольные движения актеров на экране.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47752" flipH="1">
            <a:off x="5004048" y="1423273"/>
            <a:ext cx="1299980" cy="184317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801"/>
          <a:stretch/>
        </p:blipFill>
        <p:spPr>
          <a:xfrm>
            <a:off x="1259632" y="3719451"/>
            <a:ext cx="2371964" cy="313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50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04864"/>
            <a:ext cx="1725613" cy="151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260648"/>
            <a:ext cx="79208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Необходимые инструменты </a:t>
            </a:r>
          </a:p>
          <a:p>
            <a:r>
              <a:rPr lang="ru-RU" sz="2000" dirty="0" smtClean="0"/>
              <a:t>1.	Камера</a:t>
            </a:r>
          </a:p>
          <a:p>
            <a:r>
              <a:rPr lang="ru-RU" sz="2000" dirty="0" smtClean="0"/>
              <a:t>2.	Штатив</a:t>
            </a:r>
          </a:p>
          <a:p>
            <a:r>
              <a:rPr lang="ru-RU" sz="2000" dirty="0" smtClean="0"/>
              <a:t>3.	Компьютер с необходимым программным обеспечением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350" y="3003087"/>
            <a:ext cx="4983889" cy="36662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212976"/>
            <a:ext cx="1398172" cy="13981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9120" y="3723046"/>
            <a:ext cx="1805639" cy="14281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826" y="1535361"/>
            <a:ext cx="3382702" cy="3405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95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1992"/>
            <a:ext cx="9144000" cy="497600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1520" y="260648"/>
            <a:ext cx="86116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Начало процесса </a:t>
            </a:r>
          </a:p>
          <a:p>
            <a:pPr algn="just"/>
            <a:r>
              <a:rPr lang="ru-RU" dirty="0" smtClean="0"/>
              <a:t>Перед тем как снимать стоп-</a:t>
            </a:r>
            <a:r>
              <a:rPr lang="ru-RU" dirty="0" err="1" smtClean="0"/>
              <a:t>моушен</a:t>
            </a:r>
            <a:r>
              <a:rPr lang="ru-RU" dirty="0" smtClean="0"/>
              <a:t>, установите фотокамеру на штатив. Затем  сделайте несколько снимков с разных ракурсов. Выберете наиболее удачный и тщательно закрепите штатив. Именно к нему вам предстоит много раз прикасаться во время съемок, из-за чего штатив может сдвинуться.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3429000"/>
            <a:ext cx="3287683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60848"/>
            <a:ext cx="987882" cy="868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трелка вниз 2"/>
          <p:cNvSpPr/>
          <p:nvPr/>
        </p:nvSpPr>
        <p:spPr>
          <a:xfrm>
            <a:off x="1259632" y="2996952"/>
            <a:ext cx="216024" cy="336053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88912" y="1991345"/>
            <a:ext cx="19463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Съемка на уровне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862207" y="3951023"/>
            <a:ext cx="17341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Верхний ракурс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422862" y="3951023"/>
            <a:ext cx="18520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На уровне земли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692734" y="1991345"/>
            <a:ext cx="16155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Съемка сверху</a:t>
            </a:r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682" y="3676031"/>
            <a:ext cx="3590925" cy="358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122" y="1881992"/>
            <a:ext cx="3586327" cy="3586327"/>
          </a:xfrm>
          <a:prstGeom prst="rect">
            <a:avLst/>
          </a:prstGeom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5248291" y="2155184"/>
            <a:ext cx="3208667" cy="304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287" y="2491864"/>
            <a:ext cx="657777" cy="580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519" y="7555458"/>
            <a:ext cx="657777" cy="580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6336" y="4005064"/>
            <a:ext cx="6588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517" y="2276872"/>
            <a:ext cx="6588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508" y="2852936"/>
            <a:ext cx="274637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3853659" y="6099940"/>
            <a:ext cx="274637" cy="422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366412" y="7786188"/>
            <a:ext cx="274637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02808">
            <a:off x="7596336" y="4686551"/>
            <a:ext cx="274637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784" y="3675155"/>
            <a:ext cx="3590925" cy="358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63139" y="6021288"/>
            <a:ext cx="60311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253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Стоп! Моушен\IMG_06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221088"/>
            <a:ext cx="3672408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Стоп! Моушен\IMG_06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3672408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Стоп! Моушен\IMG_06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556792"/>
            <a:ext cx="3672408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G:\Стоп! Моушен\IMG_064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221088"/>
            <a:ext cx="3672408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8965" y="188640"/>
            <a:ext cx="8611507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Что делать? </a:t>
            </a:r>
          </a:p>
          <a:p>
            <a:pPr algn="just"/>
            <a:r>
              <a:rPr lang="ru-RU" dirty="0" smtClean="0"/>
              <a:t>Сначала необходимо снять сцену, затем - внести в нее незначительное изменение (движение тела) и снять еще раз. Именно таким способом и достигается эффект движения. Затем все эти снимки монтируются на компьютере.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795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16632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Обычное видео состоит из </a:t>
            </a:r>
            <a:r>
              <a:rPr lang="ru-RU" sz="9600" b="1" dirty="0" smtClean="0">
                <a:solidFill>
                  <a:srgbClr val="FF0000"/>
                </a:solidFill>
              </a:rPr>
              <a:t>24</a:t>
            </a:r>
            <a:r>
              <a:rPr lang="ru-RU" dirty="0" smtClean="0"/>
              <a:t> </a:t>
            </a:r>
            <a:r>
              <a:rPr lang="ru-RU" sz="2400" dirty="0" smtClean="0"/>
              <a:t>кадров в одну секунду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96" y="1381197"/>
            <a:ext cx="7596336" cy="492812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83568" y="5099700"/>
            <a:ext cx="78488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Для стоп-</a:t>
            </a:r>
            <a:r>
              <a:rPr lang="ru-RU" sz="2400" dirty="0" err="1" smtClean="0"/>
              <a:t>моушена</a:t>
            </a:r>
            <a:r>
              <a:rPr lang="ru-RU" sz="2400" dirty="0" smtClean="0"/>
              <a:t> будет достаточно и </a:t>
            </a:r>
            <a:r>
              <a:rPr lang="ru-RU" sz="9600" b="1" dirty="0" smtClean="0">
                <a:solidFill>
                  <a:srgbClr val="FF0000"/>
                </a:solidFill>
              </a:rPr>
              <a:t>12</a:t>
            </a:r>
            <a:r>
              <a:rPr lang="ru-RU" sz="2400" dirty="0" smtClean="0"/>
              <a:t> кадров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9472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Монтаж и последующая обработка </a:t>
            </a:r>
          </a:p>
          <a:p>
            <a:pPr algn="just"/>
            <a:r>
              <a:rPr lang="ru-RU" dirty="0" smtClean="0"/>
              <a:t>Вам надо использовать те программы, которые позволяют делать обработку большого количества снимков одновременно. С этой задачей очень хорошо справляются "</a:t>
            </a:r>
            <a:r>
              <a:rPr lang="ru-RU" dirty="0" err="1" smtClean="0"/>
              <a:t>Фотошоп</a:t>
            </a:r>
            <a:r>
              <a:rPr lang="ru-RU" dirty="0" smtClean="0"/>
              <a:t>" и "</a:t>
            </a:r>
            <a:r>
              <a:rPr lang="ru-RU" dirty="0" err="1" smtClean="0"/>
              <a:t>Лайтрум</a:t>
            </a:r>
            <a:r>
              <a:rPr lang="ru-RU" dirty="0" smtClean="0"/>
              <a:t>". Если вам не понадобилась обработка фотографий, необходимо импортировать снимки в программу для монтажа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14" y="1944216"/>
            <a:ext cx="4815858" cy="2708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906052"/>
            <a:ext cx="5040560" cy="2835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171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980728"/>
            <a:ext cx="7200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СПАСИБО </a:t>
            </a:r>
          </a:p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ЗА </a:t>
            </a:r>
          </a:p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ВНИМАНИЕ!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11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283</Words>
  <Application>Microsoft Office PowerPoint</Application>
  <PresentationFormat>Экран (4:3)</PresentationFormat>
  <Paragraphs>27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Лена</dc:creator>
  <cp:lastModifiedBy>Лена</cp:lastModifiedBy>
  <cp:revision>25</cp:revision>
  <dcterms:created xsi:type="dcterms:W3CDTF">2018-12-08T07:38:21Z</dcterms:created>
  <dcterms:modified xsi:type="dcterms:W3CDTF">2019-11-14T08:04:20Z</dcterms:modified>
</cp:coreProperties>
</file>