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  <p:sldId id="258" r:id="rId3"/>
    <p:sldId id="259" r:id="rId4"/>
    <p:sldId id="260" r:id="rId5"/>
    <p:sldId id="261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69142-3413-42EA-946A-19C2DF167DB1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39F17D-6317-46BA-8667-F7A9858A0C63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69142-3413-42EA-946A-19C2DF167DB1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39F17D-6317-46BA-8667-F7A9858A0C6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69142-3413-42EA-946A-19C2DF167DB1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39F17D-6317-46BA-8667-F7A9858A0C6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69142-3413-42EA-946A-19C2DF167DB1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39F17D-6317-46BA-8667-F7A9858A0C6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69142-3413-42EA-946A-19C2DF167DB1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5B39F17D-6317-46BA-8667-F7A9858A0C63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69142-3413-42EA-946A-19C2DF167DB1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39F17D-6317-46BA-8667-F7A9858A0C6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69142-3413-42EA-946A-19C2DF167DB1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39F17D-6317-46BA-8667-F7A9858A0C6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69142-3413-42EA-946A-19C2DF167DB1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39F17D-6317-46BA-8667-F7A9858A0C6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69142-3413-42EA-946A-19C2DF167DB1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39F17D-6317-46BA-8667-F7A9858A0C6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69142-3413-42EA-946A-19C2DF167DB1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39F17D-6317-46BA-8667-F7A9858A0C6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69142-3413-42EA-946A-19C2DF167DB1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39F17D-6317-46BA-8667-F7A9858A0C6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9E269142-3413-42EA-946A-19C2DF167DB1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39F17D-6317-46BA-8667-F7A9858A0C63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РАПАН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32983" y="1600200"/>
            <a:ext cx="6278033" cy="470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07734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МЕДУЗА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772816"/>
            <a:ext cx="6138043" cy="4065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09052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БАРАБУЛЬКА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668462"/>
            <a:ext cx="82296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6109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2000" fill="hold"/>
                                        <p:tgtEl>
                                          <p:spTgt spid="307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АКУЛА КАТРАН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821" y="1600200"/>
            <a:ext cx="7738358" cy="470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6417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Дельфин</a:t>
            </a:r>
            <a:endParaRPr lang="ru-RU" dirty="0"/>
          </a:p>
        </p:txBody>
      </p:sp>
      <p:pic>
        <p:nvPicPr>
          <p:cNvPr id="512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556792"/>
            <a:ext cx="6799726" cy="4997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31538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2000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19</TotalTime>
  <Words>6</Words>
  <Application>Microsoft Office PowerPoint</Application>
  <PresentationFormat>Экран (4:3)</PresentationFormat>
  <Paragraphs>5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Апекс</vt:lpstr>
      <vt:lpstr>РАПАН</vt:lpstr>
      <vt:lpstr>МЕДУЗА</vt:lpstr>
      <vt:lpstr>БАРАБУЛЬКА</vt:lpstr>
      <vt:lpstr>АКУЛА КАТРАН</vt:lpstr>
      <vt:lpstr>Дельфин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РАПАН</dc:title>
  <dc:creator>DOM</dc:creator>
  <cp:lastModifiedBy>DOM</cp:lastModifiedBy>
  <cp:revision>2</cp:revision>
  <dcterms:created xsi:type="dcterms:W3CDTF">2021-02-04T15:16:10Z</dcterms:created>
  <dcterms:modified xsi:type="dcterms:W3CDTF">2021-02-04T15:35:50Z</dcterms:modified>
</cp:coreProperties>
</file>