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9" r:id="rId2"/>
    <p:sldId id="265" r:id="rId3"/>
    <p:sldId id="303" r:id="rId4"/>
    <p:sldId id="304" r:id="rId5"/>
    <p:sldId id="258" r:id="rId6"/>
    <p:sldId id="322" r:id="rId7"/>
    <p:sldId id="311" r:id="rId8"/>
    <p:sldId id="260" r:id="rId9"/>
    <p:sldId id="326" r:id="rId10"/>
    <p:sldId id="264" r:id="rId11"/>
    <p:sldId id="312" r:id="rId12"/>
    <p:sldId id="274" r:id="rId13"/>
    <p:sldId id="316" r:id="rId14"/>
    <p:sldId id="327" r:id="rId15"/>
    <p:sldId id="318" r:id="rId16"/>
    <p:sldId id="317" r:id="rId17"/>
    <p:sldId id="285" r:id="rId18"/>
    <p:sldId id="319" r:id="rId19"/>
    <p:sldId id="301" r:id="rId20"/>
    <p:sldId id="286" r:id="rId21"/>
    <p:sldId id="30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233" autoAdjust="0"/>
  </p:normalViewPr>
  <p:slideViewPr>
    <p:cSldViewPr>
      <p:cViewPr varScale="1">
        <p:scale>
          <a:sx n="92" d="100"/>
          <a:sy n="92" d="100"/>
        </p:scale>
        <p:origin x="45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Позитивное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80</c:v>
                </c:pt>
                <c:pt idx="2">
                  <c:v>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D5-43E1-A320-9822652CEAD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Негативное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15</c:v>
                </c:pt>
                <c:pt idx="1">
                  <c:v>5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3D5-43E1-A320-9822652CEAD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Нейтральное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25</c:v>
                </c:pt>
                <c:pt idx="1">
                  <c:v>15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3D5-43E1-A320-9822652CEA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5758232"/>
        <c:axId val="219758784"/>
      </c:barChart>
      <c:catAx>
        <c:axId val="135758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9758784"/>
        <c:crosses val="autoZero"/>
        <c:auto val="1"/>
        <c:lblAlgn val="ctr"/>
        <c:lblOffset val="100"/>
        <c:noMultiLvlLbl val="0"/>
      </c:catAx>
      <c:valAx>
        <c:axId val="219758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758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Победители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Литература</c:v>
                </c:pt>
                <c:pt idx="1">
                  <c:v>Общество</c:v>
                </c:pt>
                <c:pt idx="2">
                  <c:v>История</c:v>
                </c:pt>
                <c:pt idx="3">
                  <c:v>Экономика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1E-42B2-9DA7-12DAE143193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Призеры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Литература</c:v>
                </c:pt>
                <c:pt idx="1">
                  <c:v>Общество</c:v>
                </c:pt>
                <c:pt idx="2">
                  <c:v>История</c:v>
                </c:pt>
                <c:pt idx="3">
                  <c:v>Экономика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61E-42B2-9DA7-12DAE14319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9759568"/>
        <c:axId val="153055088"/>
      </c:barChart>
      <c:catAx>
        <c:axId val="219759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3055088"/>
        <c:crosses val="autoZero"/>
        <c:auto val="1"/>
        <c:lblAlgn val="ctr"/>
        <c:lblOffset val="100"/>
        <c:noMultiLvlLbl val="0"/>
      </c:catAx>
      <c:valAx>
        <c:axId val="153055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9759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Призеры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570-45BE-827B-DB12A04E863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Победитель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570-45BE-827B-DB12A04E86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267952"/>
        <c:axId val="221268344"/>
      </c:barChart>
      <c:catAx>
        <c:axId val="221267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1268344"/>
        <c:crosses val="autoZero"/>
        <c:auto val="1"/>
        <c:lblAlgn val="ctr"/>
        <c:lblOffset val="100"/>
        <c:noMultiLvlLbl val="0"/>
      </c:catAx>
      <c:valAx>
        <c:axId val="221268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1267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42F48F-6E8A-4F2F-B010-6C344FF8CF8A}" type="doc">
      <dgm:prSet loTypeId="urn:microsoft.com/office/officeart/2005/8/layout/hList6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F1BEEC8-BD09-4B94-B28E-18EDF6CA1C75}">
      <dgm:prSet phldrT="[Текст]"/>
      <dgm:spPr/>
      <dgm:t>
        <a:bodyPr/>
        <a:lstStyle/>
        <a:p>
          <a:pPr algn="l"/>
          <a:r>
            <a:rPr lang="ru-RU" dirty="0" smtClean="0"/>
            <a:t>1. Организация проектно-исследовательской деятельности обучающихся к социальному самоопределению в меняющемся мире.</a:t>
          </a:r>
          <a:endParaRPr lang="ru-RU" dirty="0"/>
        </a:p>
      </dgm:t>
    </dgm:pt>
    <dgm:pt modelId="{8C199316-B239-44DA-AC5B-DFE3461B8A3C}" type="parTrans" cxnId="{699C1346-CD90-49EE-BBEF-F5541C1BBC10}">
      <dgm:prSet/>
      <dgm:spPr/>
      <dgm:t>
        <a:bodyPr/>
        <a:lstStyle/>
        <a:p>
          <a:endParaRPr lang="ru-RU"/>
        </a:p>
      </dgm:t>
    </dgm:pt>
    <dgm:pt modelId="{4D930943-8395-45A8-A520-247EFB4C8F32}" type="sibTrans" cxnId="{699C1346-CD90-49EE-BBEF-F5541C1BBC10}">
      <dgm:prSet/>
      <dgm:spPr/>
      <dgm:t>
        <a:bodyPr/>
        <a:lstStyle/>
        <a:p>
          <a:endParaRPr lang="ru-RU"/>
        </a:p>
      </dgm:t>
    </dgm:pt>
    <dgm:pt modelId="{90FBA799-DFD9-4FDF-A19A-4B7A443BFF4E}">
      <dgm:prSet/>
      <dgm:spPr/>
      <dgm:t>
        <a:bodyPr/>
        <a:lstStyle/>
        <a:p>
          <a:pPr algn="l"/>
          <a:endParaRPr lang="ru-RU" dirty="0"/>
        </a:p>
      </dgm:t>
    </dgm:pt>
    <dgm:pt modelId="{254B396A-3546-4E01-B893-09E34FFE6471}" type="parTrans" cxnId="{D3C03EB6-7366-4951-AB83-D5CB274A5935}">
      <dgm:prSet/>
      <dgm:spPr/>
      <dgm:t>
        <a:bodyPr/>
        <a:lstStyle/>
        <a:p>
          <a:endParaRPr lang="ru-RU"/>
        </a:p>
      </dgm:t>
    </dgm:pt>
    <dgm:pt modelId="{B5A70FDB-F480-47AE-958F-5F94E36E5E32}" type="sibTrans" cxnId="{D3C03EB6-7366-4951-AB83-D5CB274A5935}">
      <dgm:prSet/>
      <dgm:spPr/>
      <dgm:t>
        <a:bodyPr/>
        <a:lstStyle/>
        <a:p>
          <a:endParaRPr lang="ru-RU"/>
        </a:p>
      </dgm:t>
    </dgm:pt>
    <dgm:pt modelId="{CD426A5B-617B-41AB-9981-B6E5DD7CD344}">
      <dgm:prSet/>
      <dgm:spPr/>
      <dgm:t>
        <a:bodyPr/>
        <a:lstStyle/>
        <a:p>
          <a:pPr algn="l"/>
          <a:r>
            <a:rPr lang="ru-RU" dirty="0" smtClean="0"/>
            <a:t>3. Развитие умения самостоятельно творчески мыслить и находить вариативные способы решения поставленной задачи.</a:t>
          </a:r>
          <a:endParaRPr lang="ru-RU" dirty="0"/>
        </a:p>
      </dgm:t>
    </dgm:pt>
    <dgm:pt modelId="{997B3748-5A45-496E-B646-F1D95853B841}" type="parTrans" cxnId="{DB0B0C17-D114-48A0-9375-66F6DA1CA4AF}">
      <dgm:prSet/>
      <dgm:spPr/>
      <dgm:t>
        <a:bodyPr/>
        <a:lstStyle/>
        <a:p>
          <a:endParaRPr lang="ru-RU"/>
        </a:p>
      </dgm:t>
    </dgm:pt>
    <dgm:pt modelId="{BC820C2C-AC82-4297-9272-8160FE55FA90}" type="sibTrans" cxnId="{DB0B0C17-D114-48A0-9375-66F6DA1CA4AF}">
      <dgm:prSet/>
      <dgm:spPr/>
      <dgm:t>
        <a:bodyPr/>
        <a:lstStyle/>
        <a:p>
          <a:endParaRPr lang="ru-RU"/>
        </a:p>
      </dgm:t>
    </dgm:pt>
    <dgm:pt modelId="{983E86DF-0976-401D-954C-2364A293646E}">
      <dgm:prSet phldrT="[Текст]"/>
      <dgm:spPr/>
      <dgm:t>
        <a:bodyPr/>
        <a:lstStyle/>
        <a:p>
          <a:pPr algn="l"/>
          <a:r>
            <a:rPr lang="ru-RU" dirty="0" smtClean="0"/>
            <a:t> </a:t>
          </a:r>
          <a:r>
            <a:rPr lang="en-US" dirty="0" smtClean="0"/>
            <a:t>2</a:t>
          </a:r>
          <a:r>
            <a:rPr lang="ru-RU" dirty="0" smtClean="0"/>
            <a:t>. Формирование исследовательских компетенций, учащихся в проектной школе.</a:t>
          </a:r>
        </a:p>
      </dgm:t>
    </dgm:pt>
    <dgm:pt modelId="{3D0505EF-8855-4A17-BA22-5AC6F980C563}" type="parTrans" cxnId="{5AE8E616-79A1-4DA4-BB0E-CC418B123182}">
      <dgm:prSet/>
      <dgm:spPr/>
      <dgm:t>
        <a:bodyPr/>
        <a:lstStyle/>
        <a:p>
          <a:endParaRPr lang="ru-RU"/>
        </a:p>
      </dgm:t>
    </dgm:pt>
    <dgm:pt modelId="{9EC3EA45-ADB4-4525-8920-EEE0CDE0BC28}" type="sibTrans" cxnId="{5AE8E616-79A1-4DA4-BB0E-CC418B123182}">
      <dgm:prSet/>
      <dgm:spPr/>
      <dgm:t>
        <a:bodyPr/>
        <a:lstStyle/>
        <a:p>
          <a:endParaRPr lang="ru-RU"/>
        </a:p>
      </dgm:t>
    </dgm:pt>
    <dgm:pt modelId="{07BDBFDE-F51F-43D5-9AA2-869358F0FDC9}" type="pres">
      <dgm:prSet presAssocID="{5542F48F-6E8A-4F2F-B010-6C344FF8CF8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2B244B-5A19-4E0A-96A4-E6986C4564DB}" type="pres">
      <dgm:prSet presAssocID="{6F1BEEC8-BD09-4B94-B28E-18EDF6CA1C75}" presName="node" presStyleLbl="node1" presStyleIdx="0" presStyleCnt="4" custLinFactX="-1493" custLinFactNeighborX="-100000" custLinFactNeighborY="1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86EEE-4AEB-4E9A-B464-93EC955EDCBB}" type="pres">
      <dgm:prSet presAssocID="{4D930943-8395-45A8-A520-247EFB4C8F32}" presName="sibTrans" presStyleCnt="0"/>
      <dgm:spPr/>
    </dgm:pt>
    <dgm:pt modelId="{999B5AE2-9DF9-4058-8E55-F53C8582537D}" type="pres">
      <dgm:prSet presAssocID="{983E86DF-0976-401D-954C-2364A293646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234E04-767A-4146-9F40-3B0DA6BF204E}" type="pres">
      <dgm:prSet presAssocID="{9EC3EA45-ADB4-4525-8920-EEE0CDE0BC28}" presName="sibTrans" presStyleCnt="0"/>
      <dgm:spPr/>
    </dgm:pt>
    <dgm:pt modelId="{CB803CE3-0A3C-4A50-9CF8-B96C915BC0F2}" type="pres">
      <dgm:prSet presAssocID="{CD426A5B-617B-41AB-9981-B6E5DD7CD34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1B3D0-5B66-468D-BBAE-4E1CDA7B3EC7}" type="pres">
      <dgm:prSet presAssocID="{BC820C2C-AC82-4297-9272-8160FE55FA90}" presName="sibTrans" presStyleCnt="0"/>
      <dgm:spPr/>
    </dgm:pt>
    <dgm:pt modelId="{21813C62-C6D4-4612-AAE0-BF8917F13855}" type="pres">
      <dgm:prSet presAssocID="{90FBA799-DFD9-4FDF-A19A-4B7A443BFF4E}" presName="node" presStyleLbl="node1" presStyleIdx="3" presStyleCnt="4" custLinFactNeighborX="13815" custLinFactNeighborY="1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9C1346-CD90-49EE-BBEF-F5541C1BBC10}" srcId="{5542F48F-6E8A-4F2F-B010-6C344FF8CF8A}" destId="{6F1BEEC8-BD09-4B94-B28E-18EDF6CA1C75}" srcOrd="0" destOrd="0" parTransId="{8C199316-B239-44DA-AC5B-DFE3461B8A3C}" sibTransId="{4D930943-8395-45A8-A520-247EFB4C8F32}"/>
    <dgm:cxn modelId="{5AE8E616-79A1-4DA4-BB0E-CC418B123182}" srcId="{5542F48F-6E8A-4F2F-B010-6C344FF8CF8A}" destId="{983E86DF-0976-401D-954C-2364A293646E}" srcOrd="1" destOrd="0" parTransId="{3D0505EF-8855-4A17-BA22-5AC6F980C563}" sibTransId="{9EC3EA45-ADB4-4525-8920-EEE0CDE0BC28}"/>
    <dgm:cxn modelId="{38973F99-78C2-424A-8E4A-6637A0498098}" type="presOf" srcId="{90FBA799-DFD9-4FDF-A19A-4B7A443BFF4E}" destId="{21813C62-C6D4-4612-AAE0-BF8917F13855}" srcOrd="0" destOrd="0" presId="urn:microsoft.com/office/officeart/2005/8/layout/hList6"/>
    <dgm:cxn modelId="{DB0B0C17-D114-48A0-9375-66F6DA1CA4AF}" srcId="{5542F48F-6E8A-4F2F-B010-6C344FF8CF8A}" destId="{CD426A5B-617B-41AB-9981-B6E5DD7CD344}" srcOrd="2" destOrd="0" parTransId="{997B3748-5A45-496E-B646-F1D95853B841}" sibTransId="{BC820C2C-AC82-4297-9272-8160FE55FA90}"/>
    <dgm:cxn modelId="{0E2D4037-8536-445B-8200-C4494419375F}" type="presOf" srcId="{5542F48F-6E8A-4F2F-B010-6C344FF8CF8A}" destId="{07BDBFDE-F51F-43D5-9AA2-869358F0FDC9}" srcOrd="0" destOrd="0" presId="urn:microsoft.com/office/officeart/2005/8/layout/hList6"/>
    <dgm:cxn modelId="{A41AABD8-88D3-45EF-81DC-E11A8C71F189}" type="presOf" srcId="{CD426A5B-617B-41AB-9981-B6E5DD7CD344}" destId="{CB803CE3-0A3C-4A50-9CF8-B96C915BC0F2}" srcOrd="0" destOrd="0" presId="urn:microsoft.com/office/officeart/2005/8/layout/hList6"/>
    <dgm:cxn modelId="{D3C03EB6-7366-4951-AB83-D5CB274A5935}" srcId="{5542F48F-6E8A-4F2F-B010-6C344FF8CF8A}" destId="{90FBA799-DFD9-4FDF-A19A-4B7A443BFF4E}" srcOrd="3" destOrd="0" parTransId="{254B396A-3546-4E01-B893-09E34FFE6471}" sibTransId="{B5A70FDB-F480-47AE-958F-5F94E36E5E32}"/>
    <dgm:cxn modelId="{4C67A80B-F5FF-43A4-89B6-7FFEBF609B17}" type="presOf" srcId="{6F1BEEC8-BD09-4B94-B28E-18EDF6CA1C75}" destId="{E22B244B-5A19-4E0A-96A4-E6986C4564DB}" srcOrd="0" destOrd="0" presId="urn:microsoft.com/office/officeart/2005/8/layout/hList6"/>
    <dgm:cxn modelId="{D96D5386-A966-479C-AEA7-36B84A1B1AC0}" type="presOf" srcId="{983E86DF-0976-401D-954C-2364A293646E}" destId="{999B5AE2-9DF9-4058-8E55-F53C8582537D}" srcOrd="0" destOrd="0" presId="urn:microsoft.com/office/officeart/2005/8/layout/hList6"/>
    <dgm:cxn modelId="{C0CBA65E-258A-4975-9A4B-7E47C25488B1}" type="presParOf" srcId="{07BDBFDE-F51F-43D5-9AA2-869358F0FDC9}" destId="{E22B244B-5A19-4E0A-96A4-E6986C4564DB}" srcOrd="0" destOrd="0" presId="urn:microsoft.com/office/officeart/2005/8/layout/hList6"/>
    <dgm:cxn modelId="{D7D6A0C4-C406-483F-9F29-E9CCCA2FA2EC}" type="presParOf" srcId="{07BDBFDE-F51F-43D5-9AA2-869358F0FDC9}" destId="{4FC86EEE-4AEB-4E9A-B464-93EC955EDCBB}" srcOrd="1" destOrd="0" presId="urn:microsoft.com/office/officeart/2005/8/layout/hList6"/>
    <dgm:cxn modelId="{9098AFAC-7B12-4A16-91A0-FCA6A5449CD9}" type="presParOf" srcId="{07BDBFDE-F51F-43D5-9AA2-869358F0FDC9}" destId="{999B5AE2-9DF9-4058-8E55-F53C8582537D}" srcOrd="2" destOrd="0" presId="urn:microsoft.com/office/officeart/2005/8/layout/hList6"/>
    <dgm:cxn modelId="{14975F7B-5D15-48EB-81FF-A76F3EF39AEB}" type="presParOf" srcId="{07BDBFDE-F51F-43D5-9AA2-869358F0FDC9}" destId="{B6234E04-767A-4146-9F40-3B0DA6BF204E}" srcOrd="3" destOrd="0" presId="urn:microsoft.com/office/officeart/2005/8/layout/hList6"/>
    <dgm:cxn modelId="{618DD2B9-9C5F-4A52-A05F-A14B84E077C5}" type="presParOf" srcId="{07BDBFDE-F51F-43D5-9AA2-869358F0FDC9}" destId="{CB803CE3-0A3C-4A50-9CF8-B96C915BC0F2}" srcOrd="4" destOrd="0" presId="urn:microsoft.com/office/officeart/2005/8/layout/hList6"/>
    <dgm:cxn modelId="{0BFB02F4-7DFA-4B00-B6EF-4E0C7867E5B8}" type="presParOf" srcId="{07BDBFDE-F51F-43D5-9AA2-869358F0FDC9}" destId="{6711B3D0-5B66-468D-BBAE-4E1CDA7B3EC7}" srcOrd="5" destOrd="0" presId="urn:microsoft.com/office/officeart/2005/8/layout/hList6"/>
    <dgm:cxn modelId="{58D898B3-4BD1-46DB-A6CF-EB37C78F4E4B}" type="presParOf" srcId="{07BDBFDE-F51F-43D5-9AA2-869358F0FDC9}" destId="{21813C62-C6D4-4612-AAE0-BF8917F13855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544299-A466-40E6-A709-126D29E5DC3F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19B5DE-007F-4F20-B1DF-E661B45AEC4E}">
      <dgm:prSet phldrT="[Текст]"/>
      <dgm:spPr/>
      <dgm:t>
        <a:bodyPr/>
        <a:lstStyle/>
        <a:p>
          <a:r>
            <a:rPr lang="ru-RU" dirty="0" smtClean="0"/>
            <a:t>Педагогические идеи  </a:t>
          </a:r>
          <a:endParaRPr lang="ru-RU" dirty="0"/>
        </a:p>
      </dgm:t>
    </dgm:pt>
    <dgm:pt modelId="{72463F53-DD5C-4171-A269-2D1983955F8B}" type="parTrans" cxnId="{C0621F8F-9CEF-401D-84E2-0F1427AF0EC0}">
      <dgm:prSet/>
      <dgm:spPr/>
      <dgm:t>
        <a:bodyPr/>
        <a:lstStyle/>
        <a:p>
          <a:endParaRPr lang="ru-RU"/>
        </a:p>
      </dgm:t>
    </dgm:pt>
    <dgm:pt modelId="{258540B2-B4AD-43DA-98CC-581EF46EE5C4}" type="sibTrans" cxnId="{C0621F8F-9CEF-401D-84E2-0F1427AF0EC0}">
      <dgm:prSet/>
      <dgm:spPr/>
      <dgm:t>
        <a:bodyPr/>
        <a:lstStyle/>
        <a:p>
          <a:endParaRPr lang="ru-RU"/>
        </a:p>
      </dgm:t>
    </dgm:pt>
    <dgm:pt modelId="{679BAD63-DED4-4BED-B881-D71725456066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dirty="0" smtClean="0"/>
            <a:t>Л. С. Выготский</a:t>
          </a:r>
        </a:p>
        <a:p>
          <a:pPr>
            <a:lnSpc>
              <a:spcPct val="100000"/>
            </a:lnSpc>
          </a:pPr>
          <a:r>
            <a:rPr lang="ru-RU" sz="1400" dirty="0" smtClean="0"/>
            <a:t>Область смыслов и ценностей, есть область, в которой происходит взаимодействие личности и общества</a:t>
          </a:r>
          <a:endParaRPr lang="ru-RU" sz="1400" dirty="0"/>
        </a:p>
      </dgm:t>
    </dgm:pt>
    <dgm:pt modelId="{FE005297-B9E9-4B10-98D4-E0720DBAC010}" type="parTrans" cxnId="{96E7BDCB-431F-4C8D-A730-D93E1C5B9C34}">
      <dgm:prSet/>
      <dgm:spPr/>
      <dgm:t>
        <a:bodyPr/>
        <a:lstStyle/>
        <a:p>
          <a:endParaRPr lang="ru-RU"/>
        </a:p>
      </dgm:t>
    </dgm:pt>
    <dgm:pt modelId="{08CA46DF-4235-4D2E-A97A-25574FA172B1}" type="sibTrans" cxnId="{96E7BDCB-431F-4C8D-A730-D93E1C5B9C34}">
      <dgm:prSet/>
      <dgm:spPr/>
      <dgm:t>
        <a:bodyPr/>
        <a:lstStyle/>
        <a:p>
          <a:endParaRPr lang="ru-RU"/>
        </a:p>
      </dgm:t>
    </dgm:pt>
    <dgm:pt modelId="{A4A69C74-0901-4D01-AFB4-915F41444E95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dirty="0" smtClean="0"/>
            <a:t>Б.В. Зейгарник, Б.С. </a:t>
          </a:r>
          <a:r>
            <a:rPr lang="ru-RU" sz="1400" dirty="0" err="1" smtClean="0"/>
            <a:t>Братусь</a:t>
          </a:r>
          <a:endParaRPr lang="ru-RU" sz="1400" dirty="0" smtClean="0"/>
        </a:p>
        <a:p>
          <a:pPr>
            <a:lnSpc>
              <a:spcPct val="100000"/>
            </a:lnSpc>
          </a:pPr>
          <a:r>
            <a:rPr lang="ru-RU" sz="1400" dirty="0" smtClean="0"/>
            <a:t>Для личности «основная плоскость движения – нравственно-ценностная»</a:t>
          </a:r>
          <a:endParaRPr lang="ru-RU" sz="1400" dirty="0"/>
        </a:p>
      </dgm:t>
    </dgm:pt>
    <dgm:pt modelId="{BFEBC08D-A99D-4C29-9C3B-CD7D9573DBEB}" type="parTrans" cxnId="{14C2DC94-A9AA-4DCF-9847-85F6AD97F8A6}">
      <dgm:prSet/>
      <dgm:spPr/>
      <dgm:t>
        <a:bodyPr/>
        <a:lstStyle/>
        <a:p>
          <a:endParaRPr lang="ru-RU"/>
        </a:p>
      </dgm:t>
    </dgm:pt>
    <dgm:pt modelId="{19220265-0E64-4E74-9083-62146A26C629}" type="sibTrans" cxnId="{14C2DC94-A9AA-4DCF-9847-85F6AD97F8A6}">
      <dgm:prSet/>
      <dgm:spPr/>
      <dgm:t>
        <a:bodyPr/>
        <a:lstStyle/>
        <a:p>
          <a:endParaRPr lang="ru-RU"/>
        </a:p>
      </dgm:t>
    </dgm:pt>
    <dgm:pt modelId="{9CEFA69B-ED4B-458D-97CE-FD065100BB9F}">
      <dgm:prSet phldrT="[Текст]"/>
      <dgm:spPr/>
      <dgm:t>
        <a:bodyPr/>
        <a:lstStyle/>
        <a:p>
          <a:r>
            <a:rPr lang="ru-RU" dirty="0" smtClean="0"/>
            <a:t>Проектная деятельность как существование в мире смыслов и ценностей</a:t>
          </a:r>
          <a:endParaRPr lang="ru-RU" dirty="0"/>
        </a:p>
      </dgm:t>
    </dgm:pt>
    <dgm:pt modelId="{72C9B040-22DF-4B48-8756-8DC66B33559A}" type="parTrans" cxnId="{D2597B29-2F61-45FF-AA8B-C4D77C768F51}">
      <dgm:prSet/>
      <dgm:spPr/>
      <dgm:t>
        <a:bodyPr/>
        <a:lstStyle/>
        <a:p>
          <a:endParaRPr lang="ru-RU"/>
        </a:p>
      </dgm:t>
    </dgm:pt>
    <dgm:pt modelId="{95F4E323-2BFD-4481-B6A1-E543079FDC28}" type="sibTrans" cxnId="{D2597B29-2F61-45FF-AA8B-C4D77C768F51}">
      <dgm:prSet/>
      <dgm:spPr/>
      <dgm:t>
        <a:bodyPr/>
        <a:lstStyle/>
        <a:p>
          <a:endParaRPr lang="ru-RU"/>
        </a:p>
      </dgm:t>
    </dgm:pt>
    <dgm:pt modelId="{D38BF548-D273-4178-8B11-65DAA9A6F171}">
      <dgm:prSet phldrT="[Текст]"/>
      <dgm:spPr/>
      <dgm:t>
        <a:bodyPr/>
        <a:lstStyle/>
        <a:p>
          <a:r>
            <a:rPr lang="ru-RU" dirty="0" smtClean="0"/>
            <a:t>Технологии развития дивергентного мышления</a:t>
          </a:r>
          <a:endParaRPr lang="ru-RU" dirty="0"/>
        </a:p>
      </dgm:t>
    </dgm:pt>
    <dgm:pt modelId="{468EB457-991E-490A-A4AD-DC1B53698141}" type="parTrans" cxnId="{D3C57C7C-0163-4F1E-9572-562519258562}">
      <dgm:prSet/>
      <dgm:spPr/>
      <dgm:t>
        <a:bodyPr/>
        <a:lstStyle/>
        <a:p>
          <a:endParaRPr lang="ru-RU"/>
        </a:p>
      </dgm:t>
    </dgm:pt>
    <dgm:pt modelId="{569A880C-4699-48E9-BAA8-958E3C262BCF}" type="sibTrans" cxnId="{D3C57C7C-0163-4F1E-9572-562519258562}">
      <dgm:prSet/>
      <dgm:spPr/>
      <dgm:t>
        <a:bodyPr/>
        <a:lstStyle/>
        <a:p>
          <a:endParaRPr lang="ru-RU"/>
        </a:p>
      </dgm:t>
    </dgm:pt>
    <dgm:pt modelId="{4367B49B-E85A-459B-B472-464628B49709}">
      <dgm:prSet phldrT="[Текст]"/>
      <dgm:spPr/>
      <dgm:t>
        <a:bodyPr/>
        <a:lstStyle/>
        <a:p>
          <a:r>
            <a:rPr lang="ru-RU" dirty="0" smtClean="0"/>
            <a:t>Ценность обретается личностью подростка в процессе самостоятельного социального действия</a:t>
          </a:r>
          <a:endParaRPr lang="ru-RU" dirty="0"/>
        </a:p>
      </dgm:t>
    </dgm:pt>
    <dgm:pt modelId="{B9E9D874-66F0-40F5-86D8-33646BC52B8C}" type="parTrans" cxnId="{E1AAAAD1-C133-4FDE-893A-4A784D0C4974}">
      <dgm:prSet/>
      <dgm:spPr/>
      <dgm:t>
        <a:bodyPr/>
        <a:lstStyle/>
        <a:p>
          <a:endParaRPr lang="ru-RU"/>
        </a:p>
      </dgm:t>
    </dgm:pt>
    <dgm:pt modelId="{BEAFD1B4-6866-410C-A35F-52B444799823}" type="sibTrans" cxnId="{E1AAAAD1-C133-4FDE-893A-4A784D0C4974}">
      <dgm:prSet/>
      <dgm:spPr/>
      <dgm:t>
        <a:bodyPr/>
        <a:lstStyle/>
        <a:p>
          <a:endParaRPr lang="ru-RU"/>
        </a:p>
      </dgm:t>
    </dgm:pt>
    <dgm:pt modelId="{6F3D1CD0-ED5F-4301-9A4C-DA46A8EE26AC}">
      <dgm:prSet phldrT="[Текст]"/>
      <dgm:spPr/>
      <dgm:t>
        <a:bodyPr/>
        <a:lstStyle/>
        <a:p>
          <a:r>
            <a:rPr lang="ru-RU" dirty="0" smtClean="0"/>
            <a:t>Результат</a:t>
          </a:r>
          <a:endParaRPr lang="ru-RU" dirty="0"/>
        </a:p>
      </dgm:t>
    </dgm:pt>
    <dgm:pt modelId="{003C8485-E87F-41A5-AABB-001572A8CD6F}" type="parTrans" cxnId="{E34CE9DD-B564-477F-ABC6-DB174030F8FF}">
      <dgm:prSet/>
      <dgm:spPr/>
      <dgm:t>
        <a:bodyPr/>
        <a:lstStyle/>
        <a:p>
          <a:endParaRPr lang="ru-RU"/>
        </a:p>
      </dgm:t>
    </dgm:pt>
    <dgm:pt modelId="{835CD1A2-FAF7-45E9-A0D8-2046CF2FF44B}" type="sibTrans" cxnId="{E34CE9DD-B564-477F-ABC6-DB174030F8FF}">
      <dgm:prSet/>
      <dgm:spPr/>
      <dgm:t>
        <a:bodyPr/>
        <a:lstStyle/>
        <a:p>
          <a:endParaRPr lang="ru-RU"/>
        </a:p>
      </dgm:t>
    </dgm:pt>
    <dgm:pt modelId="{07AAA5A7-1E96-4692-A8DE-176DA5B93769}">
      <dgm:prSet phldrT="[Текст]"/>
      <dgm:spPr/>
      <dgm:t>
        <a:bodyPr/>
        <a:lstStyle/>
        <a:p>
          <a:r>
            <a:rPr lang="ru-RU" dirty="0" smtClean="0"/>
            <a:t>Создание эталона</a:t>
          </a:r>
          <a:endParaRPr lang="ru-RU" dirty="0"/>
        </a:p>
      </dgm:t>
    </dgm:pt>
    <dgm:pt modelId="{499AD1FE-17C2-4E23-990C-077ACEDD14BC}" type="parTrans" cxnId="{39A5B13C-0236-4D44-B041-20BC3ECFA6F5}">
      <dgm:prSet/>
      <dgm:spPr/>
      <dgm:t>
        <a:bodyPr/>
        <a:lstStyle/>
        <a:p>
          <a:endParaRPr lang="ru-RU"/>
        </a:p>
      </dgm:t>
    </dgm:pt>
    <dgm:pt modelId="{CC4655CE-A5CD-4024-93FF-462E3B92F104}" type="sibTrans" cxnId="{39A5B13C-0236-4D44-B041-20BC3ECFA6F5}">
      <dgm:prSet/>
      <dgm:spPr/>
      <dgm:t>
        <a:bodyPr/>
        <a:lstStyle/>
        <a:p>
          <a:endParaRPr lang="ru-RU"/>
        </a:p>
      </dgm:t>
    </dgm:pt>
    <dgm:pt modelId="{CBD42F7A-4201-404E-9A6B-C049C0277DF1}">
      <dgm:prSet phldrT="[Текст]"/>
      <dgm:spPr/>
      <dgm:t>
        <a:bodyPr/>
        <a:lstStyle/>
        <a:p>
          <a:r>
            <a:rPr lang="ru-RU" dirty="0" smtClean="0"/>
            <a:t>Создание образа будущего (профессионального, личностного и др.) </a:t>
          </a:r>
          <a:endParaRPr lang="ru-RU" dirty="0"/>
        </a:p>
      </dgm:t>
    </dgm:pt>
    <dgm:pt modelId="{B5A62E68-A055-4327-8F96-314EB99C8739}" type="parTrans" cxnId="{64A07920-2E46-4BC4-B78E-6F855A78D444}">
      <dgm:prSet/>
      <dgm:spPr/>
      <dgm:t>
        <a:bodyPr/>
        <a:lstStyle/>
        <a:p>
          <a:endParaRPr lang="ru-RU"/>
        </a:p>
      </dgm:t>
    </dgm:pt>
    <dgm:pt modelId="{BE0289FE-4E2E-4BEE-8AFE-65EAA392A954}" type="sibTrans" cxnId="{64A07920-2E46-4BC4-B78E-6F855A78D444}">
      <dgm:prSet/>
      <dgm:spPr/>
      <dgm:t>
        <a:bodyPr/>
        <a:lstStyle/>
        <a:p>
          <a:endParaRPr lang="ru-RU"/>
        </a:p>
      </dgm:t>
    </dgm:pt>
    <dgm:pt modelId="{AE4D886C-1F10-4CC1-B5E4-D2942CD5CCD4}">
      <dgm:prSet/>
      <dgm:spPr/>
      <dgm:t>
        <a:bodyPr/>
        <a:lstStyle/>
        <a:p>
          <a:r>
            <a:rPr lang="ru-RU" dirty="0" smtClean="0"/>
            <a:t>Смысловые образования</a:t>
          </a:r>
          <a:endParaRPr lang="ru-RU" dirty="0"/>
        </a:p>
      </dgm:t>
    </dgm:pt>
    <dgm:pt modelId="{452103DF-0C58-44AA-A26E-0F0883C2F3D0}" type="parTrans" cxnId="{9F1EFF1A-22AA-46B4-B442-978C2A0B96DC}">
      <dgm:prSet/>
      <dgm:spPr/>
      <dgm:t>
        <a:bodyPr/>
        <a:lstStyle/>
        <a:p>
          <a:endParaRPr lang="ru-RU"/>
        </a:p>
      </dgm:t>
    </dgm:pt>
    <dgm:pt modelId="{FD0192EB-479C-42E4-B651-7B6FB723A6FE}" type="sibTrans" cxnId="{9F1EFF1A-22AA-46B4-B442-978C2A0B96DC}">
      <dgm:prSet/>
      <dgm:spPr/>
      <dgm:t>
        <a:bodyPr/>
        <a:lstStyle/>
        <a:p>
          <a:endParaRPr lang="ru-RU"/>
        </a:p>
      </dgm:t>
    </dgm:pt>
    <dgm:pt modelId="{63ABEFC9-63E4-43D3-8CC0-B95984F669B9}" type="pres">
      <dgm:prSet presAssocID="{5C544299-A466-40E6-A709-126D29E5DC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7D8681-34FB-438F-8E7B-F3EB345175B4}" type="pres">
      <dgm:prSet presAssocID="{6F3D1CD0-ED5F-4301-9A4C-DA46A8EE26AC}" presName="boxAndChildren" presStyleCnt="0"/>
      <dgm:spPr/>
    </dgm:pt>
    <dgm:pt modelId="{B9CDD11F-F5CF-408D-BFC0-40D29BA46C93}" type="pres">
      <dgm:prSet presAssocID="{6F3D1CD0-ED5F-4301-9A4C-DA46A8EE26AC}" presName="parentTextBox" presStyleLbl="node1" presStyleIdx="0" presStyleCnt="3"/>
      <dgm:spPr/>
      <dgm:t>
        <a:bodyPr/>
        <a:lstStyle/>
        <a:p>
          <a:endParaRPr lang="ru-RU"/>
        </a:p>
      </dgm:t>
    </dgm:pt>
    <dgm:pt modelId="{F9D73BC7-677A-4852-B714-53335C2556B9}" type="pres">
      <dgm:prSet presAssocID="{6F3D1CD0-ED5F-4301-9A4C-DA46A8EE26AC}" presName="entireBox" presStyleLbl="node1" presStyleIdx="0" presStyleCnt="3"/>
      <dgm:spPr/>
      <dgm:t>
        <a:bodyPr/>
        <a:lstStyle/>
        <a:p>
          <a:endParaRPr lang="ru-RU"/>
        </a:p>
      </dgm:t>
    </dgm:pt>
    <dgm:pt modelId="{D0F67D9B-F841-47F3-8F7C-0D848A5CA5F5}" type="pres">
      <dgm:prSet presAssocID="{6F3D1CD0-ED5F-4301-9A4C-DA46A8EE26AC}" presName="descendantBox" presStyleCnt="0"/>
      <dgm:spPr/>
    </dgm:pt>
    <dgm:pt modelId="{7167A53B-6E85-42C5-AEAF-F1C59F29FD66}" type="pres">
      <dgm:prSet presAssocID="{AE4D886C-1F10-4CC1-B5E4-D2942CD5CCD4}" presName="childTextBox" presStyleLbl="fg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8B467D-17D2-41F5-A153-01502C8A4136}" type="pres">
      <dgm:prSet presAssocID="{07AAA5A7-1E96-4692-A8DE-176DA5B93769}" presName="childTextBox" presStyleLbl="fg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8096B2-1E14-4E0B-A545-D1736C19508B}" type="pres">
      <dgm:prSet presAssocID="{CBD42F7A-4201-404E-9A6B-C049C0277DF1}" presName="childTextBox" presStyleLbl="fg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4F53FB-2AE6-4220-9003-524E4D4E15B9}" type="pres">
      <dgm:prSet presAssocID="{95F4E323-2BFD-4481-B6A1-E543079FDC28}" presName="sp" presStyleCnt="0"/>
      <dgm:spPr/>
    </dgm:pt>
    <dgm:pt modelId="{9CD6578F-DA3B-4EA7-A1B0-73B4BC36D900}" type="pres">
      <dgm:prSet presAssocID="{9CEFA69B-ED4B-458D-97CE-FD065100BB9F}" presName="arrowAndChildren" presStyleCnt="0"/>
      <dgm:spPr/>
    </dgm:pt>
    <dgm:pt modelId="{E1AE7C88-59DC-4A7B-BC87-E35BC7AD3D15}" type="pres">
      <dgm:prSet presAssocID="{9CEFA69B-ED4B-458D-97CE-FD065100BB9F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9510A16B-26F2-4B09-B51E-5C79CDC38947}" type="pres">
      <dgm:prSet presAssocID="{9CEFA69B-ED4B-458D-97CE-FD065100BB9F}" presName="arrow" presStyleLbl="node1" presStyleIdx="1" presStyleCnt="3"/>
      <dgm:spPr/>
      <dgm:t>
        <a:bodyPr/>
        <a:lstStyle/>
        <a:p>
          <a:endParaRPr lang="ru-RU"/>
        </a:p>
      </dgm:t>
    </dgm:pt>
    <dgm:pt modelId="{26A33080-C93A-4F88-B09E-C3FD62928909}" type="pres">
      <dgm:prSet presAssocID="{9CEFA69B-ED4B-458D-97CE-FD065100BB9F}" presName="descendantArrow" presStyleCnt="0"/>
      <dgm:spPr/>
    </dgm:pt>
    <dgm:pt modelId="{1678722F-8CB4-49AD-8B6E-E4BFC7B0B958}" type="pres">
      <dgm:prSet presAssocID="{D38BF548-D273-4178-8B11-65DAA9A6F171}" presName="childTextArrow" presStyleLbl="fg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2EFB9A-9C24-45D8-A2E6-8038A6E528C2}" type="pres">
      <dgm:prSet presAssocID="{4367B49B-E85A-459B-B472-464628B49709}" presName="childTextArrow" presStyleLbl="fgAccFollow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26D43-E943-4664-8C5A-583C1213CADC}" type="pres">
      <dgm:prSet presAssocID="{258540B2-B4AD-43DA-98CC-581EF46EE5C4}" presName="sp" presStyleCnt="0"/>
      <dgm:spPr/>
    </dgm:pt>
    <dgm:pt modelId="{DE2B7678-29D9-47F4-8CA3-0EFFD2F93491}" type="pres">
      <dgm:prSet presAssocID="{1119B5DE-007F-4F20-B1DF-E661B45AEC4E}" presName="arrowAndChildren" presStyleCnt="0"/>
      <dgm:spPr/>
    </dgm:pt>
    <dgm:pt modelId="{72A8382D-4D8D-444F-9792-094ACE4551AE}" type="pres">
      <dgm:prSet presAssocID="{1119B5DE-007F-4F20-B1DF-E661B45AEC4E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D818F74A-E092-4F93-81B8-1273E94220AF}" type="pres">
      <dgm:prSet presAssocID="{1119B5DE-007F-4F20-B1DF-E661B45AEC4E}" presName="arrow" presStyleLbl="node1" presStyleIdx="2" presStyleCnt="3"/>
      <dgm:spPr/>
      <dgm:t>
        <a:bodyPr/>
        <a:lstStyle/>
        <a:p>
          <a:endParaRPr lang="ru-RU"/>
        </a:p>
      </dgm:t>
    </dgm:pt>
    <dgm:pt modelId="{FFE08631-83CF-440C-9579-022976DF43B1}" type="pres">
      <dgm:prSet presAssocID="{1119B5DE-007F-4F20-B1DF-E661B45AEC4E}" presName="descendantArrow" presStyleCnt="0"/>
      <dgm:spPr/>
    </dgm:pt>
    <dgm:pt modelId="{1FE50444-0D6D-49FC-AB01-43E3DC635F29}" type="pres">
      <dgm:prSet presAssocID="{679BAD63-DED4-4BED-B881-D71725456066}" presName="childTextArrow" presStyleLbl="fgAccFollowNode1" presStyleIdx="5" presStyleCnt="7" custScaleX="98820" custScaleY="161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CE2C0E-9879-48A4-87AF-990D268A1B5C}" type="pres">
      <dgm:prSet presAssocID="{A4A69C74-0901-4D01-AFB4-915F41444E95}" presName="childTextArrow" presStyleLbl="fgAccFollowNode1" presStyleIdx="6" presStyleCnt="7" custScaleX="107120" custScaleY="166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E7BDCB-431F-4C8D-A730-D93E1C5B9C34}" srcId="{1119B5DE-007F-4F20-B1DF-E661B45AEC4E}" destId="{679BAD63-DED4-4BED-B881-D71725456066}" srcOrd="0" destOrd="0" parTransId="{FE005297-B9E9-4B10-98D4-E0720DBAC010}" sibTransId="{08CA46DF-4235-4D2E-A97A-25574FA172B1}"/>
    <dgm:cxn modelId="{C0621F8F-9CEF-401D-84E2-0F1427AF0EC0}" srcId="{5C544299-A466-40E6-A709-126D29E5DC3F}" destId="{1119B5DE-007F-4F20-B1DF-E661B45AEC4E}" srcOrd="0" destOrd="0" parTransId="{72463F53-DD5C-4171-A269-2D1983955F8B}" sibTransId="{258540B2-B4AD-43DA-98CC-581EF46EE5C4}"/>
    <dgm:cxn modelId="{B08B21FA-33F0-4EEF-BA49-CCCE8639AFAC}" type="presOf" srcId="{9CEFA69B-ED4B-458D-97CE-FD065100BB9F}" destId="{9510A16B-26F2-4B09-B51E-5C79CDC38947}" srcOrd="1" destOrd="0" presId="urn:microsoft.com/office/officeart/2005/8/layout/process4"/>
    <dgm:cxn modelId="{250A5038-1FA7-4EAE-95A1-1D010167904C}" type="presOf" srcId="{1119B5DE-007F-4F20-B1DF-E661B45AEC4E}" destId="{D818F74A-E092-4F93-81B8-1273E94220AF}" srcOrd="1" destOrd="0" presId="urn:microsoft.com/office/officeart/2005/8/layout/process4"/>
    <dgm:cxn modelId="{E1BC12CB-D6FB-4999-8825-4591F36F86D4}" type="presOf" srcId="{07AAA5A7-1E96-4692-A8DE-176DA5B93769}" destId="{808B467D-17D2-41F5-A153-01502C8A4136}" srcOrd="0" destOrd="0" presId="urn:microsoft.com/office/officeart/2005/8/layout/process4"/>
    <dgm:cxn modelId="{D3C57C7C-0163-4F1E-9572-562519258562}" srcId="{9CEFA69B-ED4B-458D-97CE-FD065100BB9F}" destId="{D38BF548-D273-4178-8B11-65DAA9A6F171}" srcOrd="0" destOrd="0" parTransId="{468EB457-991E-490A-A4AD-DC1B53698141}" sibTransId="{569A880C-4699-48E9-BAA8-958E3C262BCF}"/>
    <dgm:cxn modelId="{39A5B13C-0236-4D44-B041-20BC3ECFA6F5}" srcId="{6F3D1CD0-ED5F-4301-9A4C-DA46A8EE26AC}" destId="{07AAA5A7-1E96-4692-A8DE-176DA5B93769}" srcOrd="1" destOrd="0" parTransId="{499AD1FE-17C2-4E23-990C-077ACEDD14BC}" sibTransId="{CC4655CE-A5CD-4024-93FF-462E3B92F104}"/>
    <dgm:cxn modelId="{F9384A89-2D41-47C7-9FCF-E4ABB9768083}" type="presOf" srcId="{D38BF548-D273-4178-8B11-65DAA9A6F171}" destId="{1678722F-8CB4-49AD-8B6E-E4BFC7B0B958}" srcOrd="0" destOrd="0" presId="urn:microsoft.com/office/officeart/2005/8/layout/process4"/>
    <dgm:cxn modelId="{E745C97F-CC6B-43FA-823A-70272A0B3912}" type="presOf" srcId="{4367B49B-E85A-459B-B472-464628B49709}" destId="{292EFB9A-9C24-45D8-A2E6-8038A6E528C2}" srcOrd="0" destOrd="0" presId="urn:microsoft.com/office/officeart/2005/8/layout/process4"/>
    <dgm:cxn modelId="{C354DC59-99C9-44E0-AB50-3E27049C7F44}" type="presOf" srcId="{9CEFA69B-ED4B-458D-97CE-FD065100BB9F}" destId="{E1AE7C88-59DC-4A7B-BC87-E35BC7AD3D15}" srcOrd="0" destOrd="0" presId="urn:microsoft.com/office/officeart/2005/8/layout/process4"/>
    <dgm:cxn modelId="{6A1DE533-DCED-4B0D-884C-BC5A60F08090}" type="presOf" srcId="{679BAD63-DED4-4BED-B881-D71725456066}" destId="{1FE50444-0D6D-49FC-AB01-43E3DC635F29}" srcOrd="0" destOrd="0" presId="urn:microsoft.com/office/officeart/2005/8/layout/process4"/>
    <dgm:cxn modelId="{E1AAAAD1-C133-4FDE-893A-4A784D0C4974}" srcId="{9CEFA69B-ED4B-458D-97CE-FD065100BB9F}" destId="{4367B49B-E85A-459B-B472-464628B49709}" srcOrd="1" destOrd="0" parTransId="{B9E9D874-66F0-40F5-86D8-33646BC52B8C}" sibTransId="{BEAFD1B4-6866-410C-A35F-52B444799823}"/>
    <dgm:cxn modelId="{9F1EFF1A-22AA-46B4-B442-978C2A0B96DC}" srcId="{6F3D1CD0-ED5F-4301-9A4C-DA46A8EE26AC}" destId="{AE4D886C-1F10-4CC1-B5E4-D2942CD5CCD4}" srcOrd="0" destOrd="0" parTransId="{452103DF-0C58-44AA-A26E-0F0883C2F3D0}" sibTransId="{FD0192EB-479C-42E4-B651-7B6FB723A6FE}"/>
    <dgm:cxn modelId="{D2597B29-2F61-45FF-AA8B-C4D77C768F51}" srcId="{5C544299-A466-40E6-A709-126D29E5DC3F}" destId="{9CEFA69B-ED4B-458D-97CE-FD065100BB9F}" srcOrd="1" destOrd="0" parTransId="{72C9B040-22DF-4B48-8756-8DC66B33559A}" sibTransId="{95F4E323-2BFD-4481-B6A1-E543079FDC28}"/>
    <dgm:cxn modelId="{1659FA38-6C82-455F-BDEC-FDB266D8E649}" type="presOf" srcId="{AE4D886C-1F10-4CC1-B5E4-D2942CD5CCD4}" destId="{7167A53B-6E85-42C5-AEAF-F1C59F29FD66}" srcOrd="0" destOrd="0" presId="urn:microsoft.com/office/officeart/2005/8/layout/process4"/>
    <dgm:cxn modelId="{1CA07B46-A65D-4452-A31A-1AD5BCE78C8A}" type="presOf" srcId="{5C544299-A466-40E6-A709-126D29E5DC3F}" destId="{63ABEFC9-63E4-43D3-8CC0-B95984F669B9}" srcOrd="0" destOrd="0" presId="urn:microsoft.com/office/officeart/2005/8/layout/process4"/>
    <dgm:cxn modelId="{14C2DC94-A9AA-4DCF-9847-85F6AD97F8A6}" srcId="{1119B5DE-007F-4F20-B1DF-E661B45AEC4E}" destId="{A4A69C74-0901-4D01-AFB4-915F41444E95}" srcOrd="1" destOrd="0" parTransId="{BFEBC08D-A99D-4C29-9C3B-CD7D9573DBEB}" sibTransId="{19220265-0E64-4E74-9083-62146A26C629}"/>
    <dgm:cxn modelId="{540A9292-FE4E-4279-A8FA-76673E8117F0}" type="presOf" srcId="{6F3D1CD0-ED5F-4301-9A4C-DA46A8EE26AC}" destId="{F9D73BC7-677A-4852-B714-53335C2556B9}" srcOrd="1" destOrd="0" presId="urn:microsoft.com/office/officeart/2005/8/layout/process4"/>
    <dgm:cxn modelId="{BB9D4C11-9711-4C83-8FEA-EA159316768A}" type="presOf" srcId="{CBD42F7A-4201-404E-9A6B-C049C0277DF1}" destId="{DB8096B2-1E14-4E0B-A545-D1736C19508B}" srcOrd="0" destOrd="0" presId="urn:microsoft.com/office/officeart/2005/8/layout/process4"/>
    <dgm:cxn modelId="{D24F4EB4-54F3-43F2-AD63-ABA34A4855F3}" type="presOf" srcId="{1119B5DE-007F-4F20-B1DF-E661B45AEC4E}" destId="{72A8382D-4D8D-444F-9792-094ACE4551AE}" srcOrd="0" destOrd="0" presId="urn:microsoft.com/office/officeart/2005/8/layout/process4"/>
    <dgm:cxn modelId="{F8141D24-197E-4C1E-8716-9385BC03BECB}" type="presOf" srcId="{6F3D1CD0-ED5F-4301-9A4C-DA46A8EE26AC}" destId="{B9CDD11F-F5CF-408D-BFC0-40D29BA46C93}" srcOrd="0" destOrd="0" presId="urn:microsoft.com/office/officeart/2005/8/layout/process4"/>
    <dgm:cxn modelId="{E34CE9DD-B564-477F-ABC6-DB174030F8FF}" srcId="{5C544299-A466-40E6-A709-126D29E5DC3F}" destId="{6F3D1CD0-ED5F-4301-9A4C-DA46A8EE26AC}" srcOrd="2" destOrd="0" parTransId="{003C8485-E87F-41A5-AABB-001572A8CD6F}" sibTransId="{835CD1A2-FAF7-45E9-A0D8-2046CF2FF44B}"/>
    <dgm:cxn modelId="{64A07920-2E46-4BC4-B78E-6F855A78D444}" srcId="{6F3D1CD0-ED5F-4301-9A4C-DA46A8EE26AC}" destId="{CBD42F7A-4201-404E-9A6B-C049C0277DF1}" srcOrd="2" destOrd="0" parTransId="{B5A62E68-A055-4327-8F96-314EB99C8739}" sibTransId="{BE0289FE-4E2E-4BEE-8AFE-65EAA392A954}"/>
    <dgm:cxn modelId="{66266D5B-5090-44A9-9D4B-FA20EB3F8A4D}" type="presOf" srcId="{A4A69C74-0901-4D01-AFB4-915F41444E95}" destId="{99CE2C0E-9879-48A4-87AF-990D268A1B5C}" srcOrd="0" destOrd="0" presId="urn:microsoft.com/office/officeart/2005/8/layout/process4"/>
    <dgm:cxn modelId="{F5ABEB81-BC17-4753-BD8A-B3C9DE341AEC}" type="presParOf" srcId="{63ABEFC9-63E4-43D3-8CC0-B95984F669B9}" destId="{CB7D8681-34FB-438F-8E7B-F3EB345175B4}" srcOrd="0" destOrd="0" presId="urn:microsoft.com/office/officeart/2005/8/layout/process4"/>
    <dgm:cxn modelId="{17FAC913-8884-4231-B29F-D886251F6A2F}" type="presParOf" srcId="{CB7D8681-34FB-438F-8E7B-F3EB345175B4}" destId="{B9CDD11F-F5CF-408D-BFC0-40D29BA46C93}" srcOrd="0" destOrd="0" presId="urn:microsoft.com/office/officeart/2005/8/layout/process4"/>
    <dgm:cxn modelId="{81F84479-6A2E-4EDA-9447-5BF5D4DF7C81}" type="presParOf" srcId="{CB7D8681-34FB-438F-8E7B-F3EB345175B4}" destId="{F9D73BC7-677A-4852-B714-53335C2556B9}" srcOrd="1" destOrd="0" presId="urn:microsoft.com/office/officeart/2005/8/layout/process4"/>
    <dgm:cxn modelId="{EDD481ED-9CFE-49CC-AA80-0A7BBAEABD7D}" type="presParOf" srcId="{CB7D8681-34FB-438F-8E7B-F3EB345175B4}" destId="{D0F67D9B-F841-47F3-8F7C-0D848A5CA5F5}" srcOrd="2" destOrd="0" presId="urn:microsoft.com/office/officeart/2005/8/layout/process4"/>
    <dgm:cxn modelId="{E2F0FDA5-92C1-4A7D-8414-99DE10EEA45C}" type="presParOf" srcId="{D0F67D9B-F841-47F3-8F7C-0D848A5CA5F5}" destId="{7167A53B-6E85-42C5-AEAF-F1C59F29FD66}" srcOrd="0" destOrd="0" presId="urn:microsoft.com/office/officeart/2005/8/layout/process4"/>
    <dgm:cxn modelId="{4FF3F1D8-8830-464C-9B9E-AAD1D0C753C2}" type="presParOf" srcId="{D0F67D9B-F841-47F3-8F7C-0D848A5CA5F5}" destId="{808B467D-17D2-41F5-A153-01502C8A4136}" srcOrd="1" destOrd="0" presId="urn:microsoft.com/office/officeart/2005/8/layout/process4"/>
    <dgm:cxn modelId="{A87DA933-B687-4112-B5F9-80507630854B}" type="presParOf" srcId="{D0F67D9B-F841-47F3-8F7C-0D848A5CA5F5}" destId="{DB8096B2-1E14-4E0B-A545-D1736C19508B}" srcOrd="2" destOrd="0" presId="urn:microsoft.com/office/officeart/2005/8/layout/process4"/>
    <dgm:cxn modelId="{B89FD4F7-A04D-46B4-9C20-D9C34BE3F384}" type="presParOf" srcId="{63ABEFC9-63E4-43D3-8CC0-B95984F669B9}" destId="{954F53FB-2AE6-4220-9003-524E4D4E15B9}" srcOrd="1" destOrd="0" presId="urn:microsoft.com/office/officeart/2005/8/layout/process4"/>
    <dgm:cxn modelId="{8541B165-6B59-4E5D-B6DF-A1CCEDE84FBE}" type="presParOf" srcId="{63ABEFC9-63E4-43D3-8CC0-B95984F669B9}" destId="{9CD6578F-DA3B-4EA7-A1B0-73B4BC36D900}" srcOrd="2" destOrd="0" presId="urn:microsoft.com/office/officeart/2005/8/layout/process4"/>
    <dgm:cxn modelId="{E4E10F82-74A7-4A4E-8905-8BBD6272B2A7}" type="presParOf" srcId="{9CD6578F-DA3B-4EA7-A1B0-73B4BC36D900}" destId="{E1AE7C88-59DC-4A7B-BC87-E35BC7AD3D15}" srcOrd="0" destOrd="0" presId="urn:microsoft.com/office/officeart/2005/8/layout/process4"/>
    <dgm:cxn modelId="{3F257BEF-ABAA-4A51-87B8-4C70161876A3}" type="presParOf" srcId="{9CD6578F-DA3B-4EA7-A1B0-73B4BC36D900}" destId="{9510A16B-26F2-4B09-B51E-5C79CDC38947}" srcOrd="1" destOrd="0" presId="urn:microsoft.com/office/officeart/2005/8/layout/process4"/>
    <dgm:cxn modelId="{2DE28155-B92C-465B-944C-563402385EA6}" type="presParOf" srcId="{9CD6578F-DA3B-4EA7-A1B0-73B4BC36D900}" destId="{26A33080-C93A-4F88-B09E-C3FD62928909}" srcOrd="2" destOrd="0" presId="urn:microsoft.com/office/officeart/2005/8/layout/process4"/>
    <dgm:cxn modelId="{4E4C48B4-A966-4CB9-8CD6-34D866697A09}" type="presParOf" srcId="{26A33080-C93A-4F88-B09E-C3FD62928909}" destId="{1678722F-8CB4-49AD-8B6E-E4BFC7B0B958}" srcOrd="0" destOrd="0" presId="urn:microsoft.com/office/officeart/2005/8/layout/process4"/>
    <dgm:cxn modelId="{D888288A-AACE-4C87-B3D9-B1C66E5F1CA5}" type="presParOf" srcId="{26A33080-C93A-4F88-B09E-C3FD62928909}" destId="{292EFB9A-9C24-45D8-A2E6-8038A6E528C2}" srcOrd="1" destOrd="0" presId="urn:microsoft.com/office/officeart/2005/8/layout/process4"/>
    <dgm:cxn modelId="{F880B3B4-393D-4855-9BAE-36C19DA99B05}" type="presParOf" srcId="{63ABEFC9-63E4-43D3-8CC0-B95984F669B9}" destId="{FF326D43-E943-4664-8C5A-583C1213CADC}" srcOrd="3" destOrd="0" presId="urn:microsoft.com/office/officeart/2005/8/layout/process4"/>
    <dgm:cxn modelId="{13364055-5D62-4DB4-A5CC-8F1B7B802DF7}" type="presParOf" srcId="{63ABEFC9-63E4-43D3-8CC0-B95984F669B9}" destId="{DE2B7678-29D9-47F4-8CA3-0EFFD2F93491}" srcOrd="4" destOrd="0" presId="urn:microsoft.com/office/officeart/2005/8/layout/process4"/>
    <dgm:cxn modelId="{20E6D060-A70A-4907-8829-A67F882CE27E}" type="presParOf" srcId="{DE2B7678-29D9-47F4-8CA3-0EFFD2F93491}" destId="{72A8382D-4D8D-444F-9792-094ACE4551AE}" srcOrd="0" destOrd="0" presId="urn:microsoft.com/office/officeart/2005/8/layout/process4"/>
    <dgm:cxn modelId="{A0752F67-91B4-4D2A-B23A-769FBC8593FB}" type="presParOf" srcId="{DE2B7678-29D9-47F4-8CA3-0EFFD2F93491}" destId="{D818F74A-E092-4F93-81B8-1273E94220AF}" srcOrd="1" destOrd="0" presId="urn:microsoft.com/office/officeart/2005/8/layout/process4"/>
    <dgm:cxn modelId="{E4D30BB1-8569-464A-9C12-7BFC4B7F56F1}" type="presParOf" srcId="{DE2B7678-29D9-47F4-8CA3-0EFFD2F93491}" destId="{FFE08631-83CF-440C-9579-022976DF43B1}" srcOrd="2" destOrd="0" presId="urn:microsoft.com/office/officeart/2005/8/layout/process4"/>
    <dgm:cxn modelId="{1345310D-3501-41F3-9369-98C63C63DE24}" type="presParOf" srcId="{FFE08631-83CF-440C-9579-022976DF43B1}" destId="{1FE50444-0D6D-49FC-AB01-43E3DC635F29}" srcOrd="0" destOrd="0" presId="urn:microsoft.com/office/officeart/2005/8/layout/process4"/>
    <dgm:cxn modelId="{D4794D20-F0AF-45E7-9483-9C1182E4728F}" type="presParOf" srcId="{FFE08631-83CF-440C-9579-022976DF43B1}" destId="{99CE2C0E-9879-48A4-87AF-990D268A1B5C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E01B66-8410-4FA8-A285-0AD41C8B0774}" type="doc">
      <dgm:prSet loTypeId="urn:microsoft.com/office/officeart/2005/8/layout/radial1" loCatId="cycle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3D6B90A-7D1F-42E3-9BD0-9E2501EBD0D2}">
      <dgm:prSet phldrT="[Текст]" custT="1"/>
      <dgm:spPr/>
      <dgm:t>
        <a:bodyPr/>
        <a:lstStyle/>
        <a:p>
          <a:r>
            <a:rPr lang="ru-RU" sz="1300" b="1" i="1" baseline="0" dirty="0" smtClean="0">
              <a:solidFill>
                <a:schemeClr val="bg1"/>
              </a:solidFill>
            </a:rPr>
            <a:t>Проектно-исследовательская деятельность</a:t>
          </a:r>
          <a:endParaRPr lang="ru-RU" sz="1300" b="1" i="1" baseline="0" dirty="0">
            <a:solidFill>
              <a:schemeClr val="bg1"/>
            </a:solidFill>
          </a:endParaRPr>
        </a:p>
      </dgm:t>
    </dgm:pt>
    <dgm:pt modelId="{B8E2ABDB-28C0-4979-9881-92F6A8579BF2}" type="parTrans" cxnId="{D5C1F19D-4F5B-4C6E-BCE7-22671F064900}">
      <dgm:prSet/>
      <dgm:spPr/>
      <dgm:t>
        <a:bodyPr/>
        <a:lstStyle/>
        <a:p>
          <a:endParaRPr lang="ru-RU"/>
        </a:p>
      </dgm:t>
    </dgm:pt>
    <dgm:pt modelId="{BEFFED46-F1A9-489C-833B-C22B0D709750}" type="sibTrans" cxnId="{D5C1F19D-4F5B-4C6E-BCE7-22671F064900}">
      <dgm:prSet/>
      <dgm:spPr/>
      <dgm:t>
        <a:bodyPr/>
        <a:lstStyle/>
        <a:p>
          <a:endParaRPr lang="ru-RU"/>
        </a:p>
      </dgm:t>
    </dgm:pt>
    <dgm:pt modelId="{7C0E2090-CA19-480D-9ADE-F7FDE6D315BD}">
      <dgm:prSet phldrT="[Текст]"/>
      <dgm:spPr/>
      <dgm:t>
        <a:bodyPr/>
        <a:lstStyle/>
        <a:p>
          <a:r>
            <a:rPr lang="ru-RU" dirty="0" smtClean="0"/>
            <a:t>Обучающийся</a:t>
          </a:r>
          <a:endParaRPr lang="ru-RU" dirty="0"/>
        </a:p>
      </dgm:t>
    </dgm:pt>
    <dgm:pt modelId="{5B0D3D35-43AA-4AEF-90F4-A502FCFEE026}" type="parTrans" cxnId="{EBCD1ABA-CA82-4F17-8D19-AB8CE2CE9C57}">
      <dgm:prSet/>
      <dgm:spPr/>
      <dgm:t>
        <a:bodyPr/>
        <a:lstStyle/>
        <a:p>
          <a:endParaRPr lang="ru-RU"/>
        </a:p>
      </dgm:t>
    </dgm:pt>
    <dgm:pt modelId="{17281A10-604F-4B8E-B0DE-77DC4814C2A1}" type="sibTrans" cxnId="{EBCD1ABA-CA82-4F17-8D19-AB8CE2CE9C57}">
      <dgm:prSet/>
      <dgm:spPr/>
      <dgm:t>
        <a:bodyPr/>
        <a:lstStyle/>
        <a:p>
          <a:endParaRPr lang="ru-RU"/>
        </a:p>
      </dgm:t>
    </dgm:pt>
    <dgm:pt modelId="{03B0EDFC-0804-49F9-A014-58E7AF2D22A1}">
      <dgm:prSet phldrT="[Текст]"/>
      <dgm:spPr/>
      <dgm:t>
        <a:bodyPr/>
        <a:lstStyle/>
        <a:p>
          <a:r>
            <a:rPr lang="ru-RU" dirty="0" smtClean="0"/>
            <a:t>Педагог-</a:t>
          </a:r>
        </a:p>
        <a:p>
          <a:r>
            <a:rPr lang="ru-RU" dirty="0" smtClean="0"/>
            <a:t>консультант</a:t>
          </a:r>
          <a:endParaRPr lang="ru-RU" dirty="0"/>
        </a:p>
      </dgm:t>
    </dgm:pt>
    <dgm:pt modelId="{3C34F0B9-26F4-4374-867C-B1E446CB5B03}" type="parTrans" cxnId="{3451B2BC-53D3-49EE-8961-0FCB6AEE697A}">
      <dgm:prSet/>
      <dgm:spPr/>
      <dgm:t>
        <a:bodyPr/>
        <a:lstStyle/>
        <a:p>
          <a:endParaRPr lang="ru-RU"/>
        </a:p>
      </dgm:t>
    </dgm:pt>
    <dgm:pt modelId="{168E020B-028A-4EBD-BB56-E3AC1D4E86DB}" type="sibTrans" cxnId="{3451B2BC-53D3-49EE-8961-0FCB6AEE697A}">
      <dgm:prSet/>
      <dgm:spPr/>
      <dgm:t>
        <a:bodyPr/>
        <a:lstStyle/>
        <a:p>
          <a:endParaRPr lang="ru-RU"/>
        </a:p>
      </dgm:t>
    </dgm:pt>
    <dgm:pt modelId="{75007B07-439B-41A7-A8AF-21C551DE618F}">
      <dgm:prSet phldrT="[Текст]"/>
      <dgm:spPr/>
      <dgm:t>
        <a:bodyPr/>
        <a:lstStyle/>
        <a:p>
          <a:r>
            <a:rPr lang="ru-RU" dirty="0" smtClean="0"/>
            <a:t>Родитель-</a:t>
          </a:r>
        </a:p>
        <a:p>
          <a:r>
            <a:rPr lang="ru-RU" dirty="0" err="1" smtClean="0"/>
            <a:t>тьютор</a:t>
          </a:r>
          <a:endParaRPr lang="ru-RU" dirty="0"/>
        </a:p>
      </dgm:t>
    </dgm:pt>
    <dgm:pt modelId="{8EE52779-6603-48BB-86D1-C932790968F5}" type="parTrans" cxnId="{80BEDA1E-3429-4117-8633-ADCDA6E97B76}">
      <dgm:prSet/>
      <dgm:spPr/>
      <dgm:t>
        <a:bodyPr/>
        <a:lstStyle/>
        <a:p>
          <a:endParaRPr lang="ru-RU"/>
        </a:p>
      </dgm:t>
    </dgm:pt>
    <dgm:pt modelId="{FCFE878B-8D87-4356-ADD0-1A4B72C5E35A}" type="sibTrans" cxnId="{80BEDA1E-3429-4117-8633-ADCDA6E97B76}">
      <dgm:prSet/>
      <dgm:spPr/>
      <dgm:t>
        <a:bodyPr/>
        <a:lstStyle/>
        <a:p>
          <a:endParaRPr lang="ru-RU"/>
        </a:p>
      </dgm:t>
    </dgm:pt>
    <dgm:pt modelId="{8EE37EBD-C0C4-46B7-AF86-08985FC7594D}" type="pres">
      <dgm:prSet presAssocID="{42E01B66-8410-4FA8-A285-0AD41C8B077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6BC855-7D69-4511-9D14-E2EA15C3E992}" type="pres">
      <dgm:prSet presAssocID="{53D6B90A-7D1F-42E3-9BD0-9E2501EBD0D2}" presName="centerShape" presStyleLbl="node0" presStyleIdx="0" presStyleCnt="1" custScaleX="120171" custScaleY="117282"/>
      <dgm:spPr/>
      <dgm:t>
        <a:bodyPr/>
        <a:lstStyle/>
        <a:p>
          <a:endParaRPr lang="ru-RU"/>
        </a:p>
      </dgm:t>
    </dgm:pt>
    <dgm:pt modelId="{FE2843EC-3E1F-40A8-BFD7-ED7357BD7571}" type="pres">
      <dgm:prSet presAssocID="{5B0D3D35-43AA-4AEF-90F4-A502FCFEE026}" presName="Name9" presStyleLbl="parChTrans1D2" presStyleIdx="0" presStyleCnt="3"/>
      <dgm:spPr/>
      <dgm:t>
        <a:bodyPr/>
        <a:lstStyle/>
        <a:p>
          <a:endParaRPr lang="ru-RU"/>
        </a:p>
      </dgm:t>
    </dgm:pt>
    <dgm:pt modelId="{70973D30-6729-4242-A08D-BDB3937F8561}" type="pres">
      <dgm:prSet presAssocID="{5B0D3D35-43AA-4AEF-90F4-A502FCFEE02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26BFE562-C1FB-4B5B-9807-8F10F32B86EB}" type="pres">
      <dgm:prSet presAssocID="{7C0E2090-CA19-480D-9ADE-F7FDE6D315BD}" presName="node" presStyleLbl="node1" presStyleIdx="0" presStyleCnt="3" custRadScaleRad="100875" custRadScaleInc="-2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4A7F3A-FE0B-4490-925A-8E1A391CA7F0}" type="pres">
      <dgm:prSet presAssocID="{3C34F0B9-26F4-4374-867C-B1E446CB5B03}" presName="Name9" presStyleLbl="parChTrans1D2" presStyleIdx="1" presStyleCnt="3"/>
      <dgm:spPr/>
      <dgm:t>
        <a:bodyPr/>
        <a:lstStyle/>
        <a:p>
          <a:endParaRPr lang="ru-RU"/>
        </a:p>
      </dgm:t>
    </dgm:pt>
    <dgm:pt modelId="{D599C9BC-671A-4955-99F4-5F88CB008BD0}" type="pres">
      <dgm:prSet presAssocID="{3C34F0B9-26F4-4374-867C-B1E446CB5B03}" presName="connTx" presStyleLbl="parChTrans1D2" presStyleIdx="1" presStyleCnt="3"/>
      <dgm:spPr/>
      <dgm:t>
        <a:bodyPr/>
        <a:lstStyle/>
        <a:p>
          <a:endParaRPr lang="ru-RU"/>
        </a:p>
      </dgm:t>
    </dgm:pt>
    <dgm:pt modelId="{FC7C9502-F3C4-4CB8-8E9E-2259C7058FD7}" type="pres">
      <dgm:prSet presAssocID="{03B0EDFC-0804-49F9-A014-58E7AF2D22A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4548C6-8C50-480D-BD45-B49848D0B436}" type="pres">
      <dgm:prSet presAssocID="{8EE52779-6603-48BB-86D1-C932790968F5}" presName="Name9" presStyleLbl="parChTrans1D2" presStyleIdx="2" presStyleCnt="3"/>
      <dgm:spPr/>
      <dgm:t>
        <a:bodyPr/>
        <a:lstStyle/>
        <a:p>
          <a:endParaRPr lang="ru-RU"/>
        </a:p>
      </dgm:t>
    </dgm:pt>
    <dgm:pt modelId="{739E4DBB-7651-4424-B700-D62C31D60510}" type="pres">
      <dgm:prSet presAssocID="{8EE52779-6603-48BB-86D1-C932790968F5}" presName="connTx" presStyleLbl="parChTrans1D2" presStyleIdx="2" presStyleCnt="3"/>
      <dgm:spPr/>
      <dgm:t>
        <a:bodyPr/>
        <a:lstStyle/>
        <a:p>
          <a:endParaRPr lang="ru-RU"/>
        </a:p>
      </dgm:t>
    </dgm:pt>
    <dgm:pt modelId="{969E1191-47CB-4FF8-A6F0-C398DB5EA4C1}" type="pres">
      <dgm:prSet presAssocID="{75007B07-439B-41A7-A8AF-21C551DE618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688975-8ABF-4D16-94A7-EBCF950B46A0}" type="presOf" srcId="{7C0E2090-CA19-480D-9ADE-F7FDE6D315BD}" destId="{26BFE562-C1FB-4B5B-9807-8F10F32B86EB}" srcOrd="0" destOrd="0" presId="urn:microsoft.com/office/officeart/2005/8/layout/radial1"/>
    <dgm:cxn modelId="{19637F09-C810-4B99-A039-A2EB30DE2B51}" type="presOf" srcId="{42E01B66-8410-4FA8-A285-0AD41C8B0774}" destId="{8EE37EBD-C0C4-46B7-AF86-08985FC7594D}" srcOrd="0" destOrd="0" presId="urn:microsoft.com/office/officeart/2005/8/layout/radial1"/>
    <dgm:cxn modelId="{EBCD1ABA-CA82-4F17-8D19-AB8CE2CE9C57}" srcId="{53D6B90A-7D1F-42E3-9BD0-9E2501EBD0D2}" destId="{7C0E2090-CA19-480D-9ADE-F7FDE6D315BD}" srcOrd="0" destOrd="0" parTransId="{5B0D3D35-43AA-4AEF-90F4-A502FCFEE026}" sibTransId="{17281A10-604F-4B8E-B0DE-77DC4814C2A1}"/>
    <dgm:cxn modelId="{20FB9C06-15C5-486B-966E-A06519DA2D26}" type="presOf" srcId="{3C34F0B9-26F4-4374-867C-B1E446CB5B03}" destId="{D44A7F3A-FE0B-4490-925A-8E1A391CA7F0}" srcOrd="0" destOrd="0" presId="urn:microsoft.com/office/officeart/2005/8/layout/radial1"/>
    <dgm:cxn modelId="{D5C1F19D-4F5B-4C6E-BCE7-22671F064900}" srcId="{42E01B66-8410-4FA8-A285-0AD41C8B0774}" destId="{53D6B90A-7D1F-42E3-9BD0-9E2501EBD0D2}" srcOrd="0" destOrd="0" parTransId="{B8E2ABDB-28C0-4979-9881-92F6A8579BF2}" sibTransId="{BEFFED46-F1A9-489C-833B-C22B0D709750}"/>
    <dgm:cxn modelId="{C40A88D6-8671-404D-8AC7-8F3D4FD226D9}" type="presOf" srcId="{5B0D3D35-43AA-4AEF-90F4-A502FCFEE026}" destId="{70973D30-6729-4242-A08D-BDB3937F8561}" srcOrd="1" destOrd="0" presId="urn:microsoft.com/office/officeart/2005/8/layout/radial1"/>
    <dgm:cxn modelId="{80BEDA1E-3429-4117-8633-ADCDA6E97B76}" srcId="{53D6B90A-7D1F-42E3-9BD0-9E2501EBD0D2}" destId="{75007B07-439B-41A7-A8AF-21C551DE618F}" srcOrd="2" destOrd="0" parTransId="{8EE52779-6603-48BB-86D1-C932790968F5}" sibTransId="{FCFE878B-8D87-4356-ADD0-1A4B72C5E35A}"/>
    <dgm:cxn modelId="{5954E6AD-463D-4CDD-85B3-7A4077F5F06F}" type="presOf" srcId="{03B0EDFC-0804-49F9-A014-58E7AF2D22A1}" destId="{FC7C9502-F3C4-4CB8-8E9E-2259C7058FD7}" srcOrd="0" destOrd="0" presId="urn:microsoft.com/office/officeart/2005/8/layout/radial1"/>
    <dgm:cxn modelId="{EF9D889D-8119-4C29-851E-21B7922236F5}" type="presOf" srcId="{53D6B90A-7D1F-42E3-9BD0-9E2501EBD0D2}" destId="{986BC855-7D69-4511-9D14-E2EA15C3E992}" srcOrd="0" destOrd="0" presId="urn:microsoft.com/office/officeart/2005/8/layout/radial1"/>
    <dgm:cxn modelId="{112711C6-62B8-47D6-882D-AD404176DED7}" type="presOf" srcId="{75007B07-439B-41A7-A8AF-21C551DE618F}" destId="{969E1191-47CB-4FF8-A6F0-C398DB5EA4C1}" srcOrd="0" destOrd="0" presId="urn:microsoft.com/office/officeart/2005/8/layout/radial1"/>
    <dgm:cxn modelId="{28B371EB-2488-40E8-8F3C-F08FE76926FF}" type="presOf" srcId="{8EE52779-6603-48BB-86D1-C932790968F5}" destId="{634548C6-8C50-480D-BD45-B49848D0B436}" srcOrd="0" destOrd="0" presId="urn:microsoft.com/office/officeart/2005/8/layout/radial1"/>
    <dgm:cxn modelId="{EEA66E44-C7EF-4DC0-ACCF-85645AB357BF}" type="presOf" srcId="{8EE52779-6603-48BB-86D1-C932790968F5}" destId="{739E4DBB-7651-4424-B700-D62C31D60510}" srcOrd="1" destOrd="0" presId="urn:microsoft.com/office/officeart/2005/8/layout/radial1"/>
    <dgm:cxn modelId="{AF0BC47D-6505-47E7-875C-953FE606F940}" type="presOf" srcId="{5B0D3D35-43AA-4AEF-90F4-A502FCFEE026}" destId="{FE2843EC-3E1F-40A8-BFD7-ED7357BD7571}" srcOrd="0" destOrd="0" presId="urn:microsoft.com/office/officeart/2005/8/layout/radial1"/>
    <dgm:cxn modelId="{3451B2BC-53D3-49EE-8961-0FCB6AEE697A}" srcId="{53D6B90A-7D1F-42E3-9BD0-9E2501EBD0D2}" destId="{03B0EDFC-0804-49F9-A014-58E7AF2D22A1}" srcOrd="1" destOrd="0" parTransId="{3C34F0B9-26F4-4374-867C-B1E446CB5B03}" sibTransId="{168E020B-028A-4EBD-BB56-E3AC1D4E86DB}"/>
    <dgm:cxn modelId="{8652E5C2-BA77-487C-A54E-FEE085B0A915}" type="presOf" srcId="{3C34F0B9-26F4-4374-867C-B1E446CB5B03}" destId="{D599C9BC-671A-4955-99F4-5F88CB008BD0}" srcOrd="1" destOrd="0" presId="urn:microsoft.com/office/officeart/2005/8/layout/radial1"/>
    <dgm:cxn modelId="{0AA34171-FB3C-4272-B5A1-AAD1A51FDA62}" type="presParOf" srcId="{8EE37EBD-C0C4-46B7-AF86-08985FC7594D}" destId="{986BC855-7D69-4511-9D14-E2EA15C3E992}" srcOrd="0" destOrd="0" presId="urn:microsoft.com/office/officeart/2005/8/layout/radial1"/>
    <dgm:cxn modelId="{4465AC8A-319E-41CC-BD7E-223CD4EC9BDD}" type="presParOf" srcId="{8EE37EBD-C0C4-46B7-AF86-08985FC7594D}" destId="{FE2843EC-3E1F-40A8-BFD7-ED7357BD7571}" srcOrd="1" destOrd="0" presId="urn:microsoft.com/office/officeart/2005/8/layout/radial1"/>
    <dgm:cxn modelId="{E93A3442-1BA7-482A-85CC-13AD47185567}" type="presParOf" srcId="{FE2843EC-3E1F-40A8-BFD7-ED7357BD7571}" destId="{70973D30-6729-4242-A08D-BDB3937F8561}" srcOrd="0" destOrd="0" presId="urn:microsoft.com/office/officeart/2005/8/layout/radial1"/>
    <dgm:cxn modelId="{6ED491F4-8F96-4133-BA78-B226A9E691B5}" type="presParOf" srcId="{8EE37EBD-C0C4-46B7-AF86-08985FC7594D}" destId="{26BFE562-C1FB-4B5B-9807-8F10F32B86EB}" srcOrd="2" destOrd="0" presId="urn:microsoft.com/office/officeart/2005/8/layout/radial1"/>
    <dgm:cxn modelId="{CF19E87B-5A33-49B0-BC34-15FC81682FEB}" type="presParOf" srcId="{8EE37EBD-C0C4-46B7-AF86-08985FC7594D}" destId="{D44A7F3A-FE0B-4490-925A-8E1A391CA7F0}" srcOrd="3" destOrd="0" presId="urn:microsoft.com/office/officeart/2005/8/layout/radial1"/>
    <dgm:cxn modelId="{AE25B3AB-E70B-48B6-BCE7-92C187C1D998}" type="presParOf" srcId="{D44A7F3A-FE0B-4490-925A-8E1A391CA7F0}" destId="{D599C9BC-671A-4955-99F4-5F88CB008BD0}" srcOrd="0" destOrd="0" presId="urn:microsoft.com/office/officeart/2005/8/layout/radial1"/>
    <dgm:cxn modelId="{9B774995-421D-4CFF-B9EE-ECE4614B3127}" type="presParOf" srcId="{8EE37EBD-C0C4-46B7-AF86-08985FC7594D}" destId="{FC7C9502-F3C4-4CB8-8E9E-2259C7058FD7}" srcOrd="4" destOrd="0" presId="urn:microsoft.com/office/officeart/2005/8/layout/radial1"/>
    <dgm:cxn modelId="{A485A412-F157-407C-A2BB-775DEDB6DB0F}" type="presParOf" srcId="{8EE37EBD-C0C4-46B7-AF86-08985FC7594D}" destId="{634548C6-8C50-480D-BD45-B49848D0B436}" srcOrd="5" destOrd="0" presId="urn:microsoft.com/office/officeart/2005/8/layout/radial1"/>
    <dgm:cxn modelId="{C1BB2B34-722C-4ADA-B937-C99C26EEA8D6}" type="presParOf" srcId="{634548C6-8C50-480D-BD45-B49848D0B436}" destId="{739E4DBB-7651-4424-B700-D62C31D60510}" srcOrd="0" destOrd="0" presId="urn:microsoft.com/office/officeart/2005/8/layout/radial1"/>
    <dgm:cxn modelId="{0CCDE1AE-D0F6-41FE-BC1E-E0161E1F7789}" type="presParOf" srcId="{8EE37EBD-C0C4-46B7-AF86-08985FC7594D}" destId="{969E1191-47CB-4FF8-A6F0-C398DB5EA4C1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AE462C-F4B5-4892-8BD6-0F8DF39B578D}" type="doc">
      <dgm:prSet loTypeId="urn:microsoft.com/office/officeart/2005/8/layout/vList5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C76972F-17A1-4D33-9097-B1155962F873}">
      <dgm:prSet phldrT="[Текст]"/>
      <dgm:spPr/>
      <dgm:t>
        <a:bodyPr/>
        <a:lstStyle/>
        <a:p>
          <a:r>
            <a:rPr lang="ru-RU" dirty="0" smtClean="0"/>
            <a:t>Объект: </a:t>
          </a:r>
          <a:endParaRPr lang="ru-RU" dirty="0"/>
        </a:p>
      </dgm:t>
    </dgm:pt>
    <dgm:pt modelId="{D76438D9-D61A-4433-A011-2F6CE81F5446}" type="parTrans" cxnId="{53EFF7F1-ABAE-4640-9168-586725ADFEF1}">
      <dgm:prSet/>
      <dgm:spPr/>
      <dgm:t>
        <a:bodyPr/>
        <a:lstStyle/>
        <a:p>
          <a:endParaRPr lang="ru-RU"/>
        </a:p>
      </dgm:t>
    </dgm:pt>
    <dgm:pt modelId="{03DF71F2-75EE-4A80-94ED-FEDF20C16F76}" type="sibTrans" cxnId="{53EFF7F1-ABAE-4640-9168-586725ADFEF1}">
      <dgm:prSet/>
      <dgm:spPr/>
      <dgm:t>
        <a:bodyPr/>
        <a:lstStyle/>
        <a:p>
          <a:endParaRPr lang="ru-RU"/>
        </a:p>
      </dgm:t>
    </dgm:pt>
    <dgm:pt modelId="{5DE5CE38-FAA0-422D-9386-3E2BCDC86CDA}">
      <dgm:prSet phldrT="[Текст]" custT="1"/>
      <dgm:spPr/>
      <dgm:t>
        <a:bodyPr/>
        <a:lstStyle/>
        <a:p>
          <a:r>
            <a:rPr lang="ru-RU" sz="2000" dirty="0" smtClean="0"/>
            <a:t>процесс формирования готовности учащихся к социальному самоопределению по средствам развития дивергентного мышления. </a:t>
          </a:r>
          <a:endParaRPr lang="ru-RU" sz="2000" dirty="0"/>
        </a:p>
      </dgm:t>
    </dgm:pt>
    <dgm:pt modelId="{6BD3D9C2-8B5A-4145-95F0-DE14D6511FE1}" type="parTrans" cxnId="{1703F3E9-E560-4687-9258-95D71D14C88D}">
      <dgm:prSet/>
      <dgm:spPr/>
      <dgm:t>
        <a:bodyPr/>
        <a:lstStyle/>
        <a:p>
          <a:endParaRPr lang="ru-RU"/>
        </a:p>
      </dgm:t>
    </dgm:pt>
    <dgm:pt modelId="{72FBEC06-FCED-4811-8BE4-46E60591DAB0}" type="sibTrans" cxnId="{1703F3E9-E560-4687-9258-95D71D14C88D}">
      <dgm:prSet/>
      <dgm:spPr/>
      <dgm:t>
        <a:bodyPr/>
        <a:lstStyle/>
        <a:p>
          <a:endParaRPr lang="ru-RU"/>
        </a:p>
      </dgm:t>
    </dgm:pt>
    <dgm:pt modelId="{2B2671C1-88FB-4936-91BA-93F719A8699D}">
      <dgm:prSet phldrT="[Текст]"/>
      <dgm:spPr/>
      <dgm:t>
        <a:bodyPr/>
        <a:lstStyle/>
        <a:p>
          <a:r>
            <a:rPr lang="ru-RU" dirty="0" smtClean="0"/>
            <a:t>Предмет: </a:t>
          </a:r>
          <a:endParaRPr lang="ru-RU" dirty="0"/>
        </a:p>
      </dgm:t>
    </dgm:pt>
    <dgm:pt modelId="{BA8EB70F-F773-4949-AC4D-F785A09B5EE9}" type="parTrans" cxnId="{54EDA9E4-7A40-4A15-963E-CC80A342492B}">
      <dgm:prSet/>
      <dgm:spPr/>
      <dgm:t>
        <a:bodyPr/>
        <a:lstStyle/>
        <a:p>
          <a:endParaRPr lang="ru-RU"/>
        </a:p>
      </dgm:t>
    </dgm:pt>
    <dgm:pt modelId="{5E1E04C7-E5A6-4B7F-8A81-108C3BB05AAF}" type="sibTrans" cxnId="{54EDA9E4-7A40-4A15-963E-CC80A342492B}">
      <dgm:prSet/>
      <dgm:spPr/>
      <dgm:t>
        <a:bodyPr/>
        <a:lstStyle/>
        <a:p>
          <a:endParaRPr lang="ru-RU"/>
        </a:p>
      </dgm:t>
    </dgm:pt>
    <dgm:pt modelId="{93CBD0A6-1F88-4FE1-B0D5-645432A89E16}">
      <dgm:prSet phldrT="[Текст]" custT="1"/>
      <dgm:spPr/>
      <dgm:t>
        <a:bodyPr/>
        <a:lstStyle/>
        <a:p>
          <a:r>
            <a:rPr lang="ru-RU" sz="2000" dirty="0" smtClean="0"/>
            <a:t>социально-педагогических условия формирования готовности учащихся к социальному самоопределению в воспитательном пространстве лицея.</a:t>
          </a:r>
          <a:endParaRPr lang="ru-RU" sz="2000" dirty="0"/>
        </a:p>
      </dgm:t>
    </dgm:pt>
    <dgm:pt modelId="{141EB9C1-947B-44B8-AC73-8E3A60827F22}" type="parTrans" cxnId="{E82F5B1F-8B93-4E92-9CFD-D61F2E0CCFC7}">
      <dgm:prSet/>
      <dgm:spPr/>
      <dgm:t>
        <a:bodyPr/>
        <a:lstStyle/>
        <a:p>
          <a:endParaRPr lang="ru-RU"/>
        </a:p>
      </dgm:t>
    </dgm:pt>
    <dgm:pt modelId="{05276585-48C4-420D-985D-AA7C17F194A2}" type="sibTrans" cxnId="{E82F5B1F-8B93-4E92-9CFD-D61F2E0CCFC7}">
      <dgm:prSet/>
      <dgm:spPr/>
      <dgm:t>
        <a:bodyPr/>
        <a:lstStyle/>
        <a:p>
          <a:endParaRPr lang="ru-RU"/>
        </a:p>
      </dgm:t>
    </dgm:pt>
    <dgm:pt modelId="{43C79A9E-4645-4663-BFD0-4BCC8686F9F8}">
      <dgm:prSet/>
      <dgm:spPr/>
      <dgm:t>
        <a:bodyPr/>
        <a:lstStyle/>
        <a:p>
          <a:endParaRPr lang="ru-RU" sz="1100" dirty="0"/>
        </a:p>
      </dgm:t>
    </dgm:pt>
    <dgm:pt modelId="{F826AED1-6063-4C47-B936-7353506E4FAD}" type="parTrans" cxnId="{EC3D0379-9ADE-4A62-A2BC-9B5AEF72C52F}">
      <dgm:prSet/>
      <dgm:spPr/>
      <dgm:t>
        <a:bodyPr/>
        <a:lstStyle/>
        <a:p>
          <a:endParaRPr lang="ru-RU"/>
        </a:p>
      </dgm:t>
    </dgm:pt>
    <dgm:pt modelId="{9189AD90-C821-4540-940C-17B897C407AE}" type="sibTrans" cxnId="{EC3D0379-9ADE-4A62-A2BC-9B5AEF72C52F}">
      <dgm:prSet/>
      <dgm:spPr/>
      <dgm:t>
        <a:bodyPr/>
        <a:lstStyle/>
        <a:p>
          <a:endParaRPr lang="ru-RU"/>
        </a:p>
      </dgm:t>
    </dgm:pt>
    <dgm:pt modelId="{C2C6594E-CAC2-42B9-9C82-6C69FEC1D8E3}">
      <dgm:prSet/>
      <dgm:spPr/>
      <dgm:t>
        <a:bodyPr/>
        <a:lstStyle/>
        <a:p>
          <a:endParaRPr lang="ru-RU" sz="1100" dirty="0"/>
        </a:p>
      </dgm:t>
    </dgm:pt>
    <dgm:pt modelId="{6DCF83AF-CA92-459D-925A-EA4DDD717BD2}" type="parTrans" cxnId="{E15F46B6-AB98-4899-8DE9-450F47D7E98A}">
      <dgm:prSet/>
      <dgm:spPr/>
      <dgm:t>
        <a:bodyPr/>
        <a:lstStyle/>
        <a:p>
          <a:endParaRPr lang="ru-RU"/>
        </a:p>
      </dgm:t>
    </dgm:pt>
    <dgm:pt modelId="{0B91F03C-54C5-4A45-A3E7-31F449E00C0A}" type="sibTrans" cxnId="{E15F46B6-AB98-4899-8DE9-450F47D7E98A}">
      <dgm:prSet/>
      <dgm:spPr/>
      <dgm:t>
        <a:bodyPr/>
        <a:lstStyle/>
        <a:p>
          <a:endParaRPr lang="ru-RU"/>
        </a:p>
      </dgm:t>
    </dgm:pt>
    <dgm:pt modelId="{91FEC657-C15C-441E-B42E-B11248F71B42}" type="pres">
      <dgm:prSet presAssocID="{6FAE462C-F4B5-4892-8BD6-0F8DF39B57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ABEF75-C9E7-4968-81EE-2F2FC42CE1AC}" type="pres">
      <dgm:prSet presAssocID="{6C76972F-17A1-4D33-9097-B1155962F873}" presName="linNode" presStyleCnt="0"/>
      <dgm:spPr/>
    </dgm:pt>
    <dgm:pt modelId="{9AD5823B-E7BC-40E9-8BDE-7C2F84EA8D08}" type="pres">
      <dgm:prSet presAssocID="{6C76972F-17A1-4D33-9097-B1155962F873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731738-559D-45AE-8D29-D2657E8689A4}" type="pres">
      <dgm:prSet presAssocID="{6C76972F-17A1-4D33-9097-B1155962F873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937AB-BCF8-4E3A-A3D1-8BEC848314F6}" type="pres">
      <dgm:prSet presAssocID="{03DF71F2-75EE-4A80-94ED-FEDF20C16F76}" presName="sp" presStyleCnt="0"/>
      <dgm:spPr/>
    </dgm:pt>
    <dgm:pt modelId="{66BD20D3-9DD4-4615-9D21-2D5A88ACD234}" type="pres">
      <dgm:prSet presAssocID="{2B2671C1-88FB-4936-91BA-93F719A8699D}" presName="linNode" presStyleCnt="0"/>
      <dgm:spPr/>
    </dgm:pt>
    <dgm:pt modelId="{B57C7FDA-1AA0-490E-A16F-4B8C0B83DF85}" type="pres">
      <dgm:prSet presAssocID="{2B2671C1-88FB-4936-91BA-93F719A8699D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E2C960-3E5E-488A-9999-6D30B901FD0F}" type="pres">
      <dgm:prSet presAssocID="{2B2671C1-88FB-4936-91BA-93F719A8699D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3D0379-9ADE-4A62-A2BC-9B5AEF72C52F}" srcId="{6C76972F-17A1-4D33-9097-B1155962F873}" destId="{43C79A9E-4645-4663-BFD0-4BCC8686F9F8}" srcOrd="1" destOrd="0" parTransId="{F826AED1-6063-4C47-B936-7353506E4FAD}" sibTransId="{9189AD90-C821-4540-940C-17B897C407AE}"/>
    <dgm:cxn modelId="{53EFF7F1-ABAE-4640-9168-586725ADFEF1}" srcId="{6FAE462C-F4B5-4892-8BD6-0F8DF39B578D}" destId="{6C76972F-17A1-4D33-9097-B1155962F873}" srcOrd="0" destOrd="0" parTransId="{D76438D9-D61A-4433-A011-2F6CE81F5446}" sibTransId="{03DF71F2-75EE-4A80-94ED-FEDF20C16F76}"/>
    <dgm:cxn modelId="{E15F46B6-AB98-4899-8DE9-450F47D7E98A}" srcId="{93CBD0A6-1F88-4FE1-B0D5-645432A89E16}" destId="{C2C6594E-CAC2-42B9-9C82-6C69FEC1D8E3}" srcOrd="0" destOrd="0" parTransId="{6DCF83AF-CA92-459D-925A-EA4DDD717BD2}" sibTransId="{0B91F03C-54C5-4A45-A3E7-31F449E00C0A}"/>
    <dgm:cxn modelId="{C4C1ACFB-F1F3-46F4-B654-0B72231517AE}" type="presOf" srcId="{2B2671C1-88FB-4936-91BA-93F719A8699D}" destId="{B57C7FDA-1AA0-490E-A16F-4B8C0B83DF85}" srcOrd="0" destOrd="0" presId="urn:microsoft.com/office/officeart/2005/8/layout/vList5"/>
    <dgm:cxn modelId="{93816236-1B17-43F1-B0E4-52188BD00C70}" type="presOf" srcId="{6FAE462C-F4B5-4892-8BD6-0F8DF39B578D}" destId="{91FEC657-C15C-441E-B42E-B11248F71B42}" srcOrd="0" destOrd="0" presId="urn:microsoft.com/office/officeart/2005/8/layout/vList5"/>
    <dgm:cxn modelId="{F013145B-E962-46B7-AC37-55ECED9F05FD}" type="presOf" srcId="{6C76972F-17A1-4D33-9097-B1155962F873}" destId="{9AD5823B-E7BC-40E9-8BDE-7C2F84EA8D08}" srcOrd="0" destOrd="0" presId="urn:microsoft.com/office/officeart/2005/8/layout/vList5"/>
    <dgm:cxn modelId="{1703F3E9-E560-4687-9258-95D71D14C88D}" srcId="{6C76972F-17A1-4D33-9097-B1155962F873}" destId="{5DE5CE38-FAA0-422D-9386-3E2BCDC86CDA}" srcOrd="0" destOrd="0" parTransId="{6BD3D9C2-8B5A-4145-95F0-DE14D6511FE1}" sibTransId="{72FBEC06-FCED-4811-8BE4-46E60591DAB0}"/>
    <dgm:cxn modelId="{87991B5F-3EF1-4A13-A7A5-CCF99991BF21}" type="presOf" srcId="{93CBD0A6-1F88-4FE1-B0D5-645432A89E16}" destId="{3CE2C960-3E5E-488A-9999-6D30B901FD0F}" srcOrd="0" destOrd="0" presId="urn:microsoft.com/office/officeart/2005/8/layout/vList5"/>
    <dgm:cxn modelId="{BD8522FA-A199-4DE5-BCCD-0B98346BFD09}" type="presOf" srcId="{43C79A9E-4645-4663-BFD0-4BCC8686F9F8}" destId="{16731738-559D-45AE-8D29-D2657E8689A4}" srcOrd="0" destOrd="1" presId="urn:microsoft.com/office/officeart/2005/8/layout/vList5"/>
    <dgm:cxn modelId="{280CA064-41EE-4B45-A84A-CBDBB7BC9FCF}" type="presOf" srcId="{C2C6594E-CAC2-42B9-9C82-6C69FEC1D8E3}" destId="{3CE2C960-3E5E-488A-9999-6D30B901FD0F}" srcOrd="0" destOrd="1" presId="urn:microsoft.com/office/officeart/2005/8/layout/vList5"/>
    <dgm:cxn modelId="{E82F5B1F-8B93-4E92-9CFD-D61F2E0CCFC7}" srcId="{2B2671C1-88FB-4936-91BA-93F719A8699D}" destId="{93CBD0A6-1F88-4FE1-B0D5-645432A89E16}" srcOrd="0" destOrd="0" parTransId="{141EB9C1-947B-44B8-AC73-8E3A60827F22}" sibTransId="{05276585-48C4-420D-985D-AA7C17F194A2}"/>
    <dgm:cxn modelId="{122A1E2A-E069-42C1-A7F4-A6368723DB84}" type="presOf" srcId="{5DE5CE38-FAA0-422D-9386-3E2BCDC86CDA}" destId="{16731738-559D-45AE-8D29-D2657E8689A4}" srcOrd="0" destOrd="0" presId="urn:microsoft.com/office/officeart/2005/8/layout/vList5"/>
    <dgm:cxn modelId="{54EDA9E4-7A40-4A15-963E-CC80A342492B}" srcId="{6FAE462C-F4B5-4892-8BD6-0F8DF39B578D}" destId="{2B2671C1-88FB-4936-91BA-93F719A8699D}" srcOrd="1" destOrd="0" parTransId="{BA8EB70F-F773-4949-AC4D-F785A09B5EE9}" sibTransId="{5E1E04C7-E5A6-4B7F-8A81-108C3BB05AAF}"/>
    <dgm:cxn modelId="{DC32A258-FDD1-4050-AFBF-698EF0C9D7B1}" type="presParOf" srcId="{91FEC657-C15C-441E-B42E-B11248F71B42}" destId="{D4ABEF75-C9E7-4968-81EE-2F2FC42CE1AC}" srcOrd="0" destOrd="0" presId="urn:microsoft.com/office/officeart/2005/8/layout/vList5"/>
    <dgm:cxn modelId="{81178C8C-B02E-4D24-9104-5EE09A45CFBF}" type="presParOf" srcId="{D4ABEF75-C9E7-4968-81EE-2F2FC42CE1AC}" destId="{9AD5823B-E7BC-40E9-8BDE-7C2F84EA8D08}" srcOrd="0" destOrd="0" presId="urn:microsoft.com/office/officeart/2005/8/layout/vList5"/>
    <dgm:cxn modelId="{D2E16BD3-B3D3-4D65-8555-09D31CC1E105}" type="presParOf" srcId="{D4ABEF75-C9E7-4968-81EE-2F2FC42CE1AC}" destId="{16731738-559D-45AE-8D29-D2657E8689A4}" srcOrd="1" destOrd="0" presId="urn:microsoft.com/office/officeart/2005/8/layout/vList5"/>
    <dgm:cxn modelId="{6B121E7A-B9AA-4EF2-9FCB-755F93260784}" type="presParOf" srcId="{91FEC657-C15C-441E-B42E-B11248F71B42}" destId="{F31937AB-BCF8-4E3A-A3D1-8BEC848314F6}" srcOrd="1" destOrd="0" presId="urn:microsoft.com/office/officeart/2005/8/layout/vList5"/>
    <dgm:cxn modelId="{ACDB2799-F546-4359-96D2-743516C8EB0F}" type="presParOf" srcId="{91FEC657-C15C-441E-B42E-B11248F71B42}" destId="{66BD20D3-9DD4-4615-9D21-2D5A88ACD234}" srcOrd="2" destOrd="0" presId="urn:microsoft.com/office/officeart/2005/8/layout/vList5"/>
    <dgm:cxn modelId="{5916F434-7EF0-44E2-BD71-2A78C0956C16}" type="presParOf" srcId="{66BD20D3-9DD4-4615-9D21-2D5A88ACD234}" destId="{B57C7FDA-1AA0-490E-A16F-4B8C0B83DF85}" srcOrd="0" destOrd="0" presId="urn:microsoft.com/office/officeart/2005/8/layout/vList5"/>
    <dgm:cxn modelId="{81DAD8DC-544F-4811-B16A-829911E0ACB6}" type="presParOf" srcId="{66BD20D3-9DD4-4615-9D21-2D5A88ACD234}" destId="{3CE2C960-3E5E-488A-9999-6D30B901FD0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AE462C-F4B5-4892-8BD6-0F8DF39B578D}" type="doc">
      <dgm:prSet loTypeId="urn:microsoft.com/office/officeart/2005/8/layout/vList5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C76972F-17A1-4D33-9097-B1155962F873}">
      <dgm:prSet phldrT="[Текст]"/>
      <dgm:spPr/>
      <dgm:t>
        <a:bodyPr/>
        <a:lstStyle/>
        <a:p>
          <a:r>
            <a:rPr lang="ru-RU" smtClean="0"/>
            <a:t>Принцип  научности</a:t>
          </a:r>
          <a:endParaRPr lang="ru-RU" dirty="0"/>
        </a:p>
      </dgm:t>
    </dgm:pt>
    <dgm:pt modelId="{D76438D9-D61A-4433-A011-2F6CE81F5446}" type="parTrans" cxnId="{53EFF7F1-ABAE-4640-9168-586725ADFEF1}">
      <dgm:prSet/>
      <dgm:spPr/>
      <dgm:t>
        <a:bodyPr/>
        <a:lstStyle/>
        <a:p>
          <a:endParaRPr lang="ru-RU"/>
        </a:p>
      </dgm:t>
    </dgm:pt>
    <dgm:pt modelId="{03DF71F2-75EE-4A80-94ED-FEDF20C16F76}" type="sibTrans" cxnId="{53EFF7F1-ABAE-4640-9168-586725ADFEF1}">
      <dgm:prSet/>
      <dgm:spPr/>
      <dgm:t>
        <a:bodyPr/>
        <a:lstStyle/>
        <a:p>
          <a:endParaRPr lang="ru-RU"/>
        </a:p>
      </dgm:t>
    </dgm:pt>
    <dgm:pt modelId="{5DE5CE38-FAA0-422D-9386-3E2BCDC86CDA}">
      <dgm:prSet phldrT="[Текст]" custT="1"/>
      <dgm:spPr/>
      <dgm:t>
        <a:bodyPr/>
        <a:lstStyle/>
        <a:p>
          <a:r>
            <a:rPr lang="ru-RU" sz="1400" dirty="0" smtClean="0"/>
            <a:t>Соответствие содержания образования уровню развития современной науки и техники, опыту, накопленному мировой цивилизацией. </a:t>
          </a:r>
          <a:endParaRPr lang="ru-RU" sz="1400" dirty="0"/>
        </a:p>
      </dgm:t>
    </dgm:pt>
    <dgm:pt modelId="{6BD3D9C2-8B5A-4145-95F0-DE14D6511FE1}" type="parTrans" cxnId="{1703F3E9-E560-4687-9258-95D71D14C88D}">
      <dgm:prSet/>
      <dgm:spPr/>
      <dgm:t>
        <a:bodyPr/>
        <a:lstStyle/>
        <a:p>
          <a:endParaRPr lang="ru-RU"/>
        </a:p>
      </dgm:t>
    </dgm:pt>
    <dgm:pt modelId="{72FBEC06-FCED-4811-8BE4-46E60591DAB0}" type="sibTrans" cxnId="{1703F3E9-E560-4687-9258-95D71D14C88D}">
      <dgm:prSet/>
      <dgm:spPr/>
      <dgm:t>
        <a:bodyPr/>
        <a:lstStyle/>
        <a:p>
          <a:endParaRPr lang="ru-RU"/>
        </a:p>
      </dgm:t>
    </dgm:pt>
    <dgm:pt modelId="{2B2671C1-88FB-4936-91BA-93F719A8699D}">
      <dgm:prSet phldrT="[Текст]"/>
      <dgm:spPr/>
      <dgm:t>
        <a:bodyPr/>
        <a:lstStyle/>
        <a:p>
          <a:r>
            <a:rPr lang="ru-RU" dirty="0" smtClean="0"/>
            <a:t>Принцип системности</a:t>
          </a:r>
          <a:endParaRPr lang="ru-RU" dirty="0"/>
        </a:p>
      </dgm:t>
    </dgm:pt>
    <dgm:pt modelId="{BA8EB70F-F773-4949-AC4D-F785A09B5EE9}" type="parTrans" cxnId="{54EDA9E4-7A40-4A15-963E-CC80A342492B}">
      <dgm:prSet/>
      <dgm:spPr/>
      <dgm:t>
        <a:bodyPr/>
        <a:lstStyle/>
        <a:p>
          <a:endParaRPr lang="ru-RU"/>
        </a:p>
      </dgm:t>
    </dgm:pt>
    <dgm:pt modelId="{5E1E04C7-E5A6-4B7F-8A81-108C3BB05AAF}" type="sibTrans" cxnId="{54EDA9E4-7A40-4A15-963E-CC80A342492B}">
      <dgm:prSet/>
      <dgm:spPr/>
      <dgm:t>
        <a:bodyPr/>
        <a:lstStyle/>
        <a:p>
          <a:endParaRPr lang="ru-RU"/>
        </a:p>
      </dgm:t>
    </dgm:pt>
    <dgm:pt modelId="{93CBD0A6-1F88-4FE1-B0D5-645432A89E16}">
      <dgm:prSet phldrT="[Текст]" custT="1"/>
      <dgm:spPr/>
      <dgm:t>
        <a:bodyPr/>
        <a:lstStyle/>
        <a:p>
          <a:r>
            <a:rPr lang="ru-RU" sz="1200" dirty="0" smtClean="0"/>
            <a:t>Обеспечивающий организацию процесса образования  учащихся на основе взаимодействия ведущих его компонентов (цель, задачи, содержание, средства, результат).</a:t>
          </a:r>
          <a:endParaRPr lang="ru-RU" sz="1200" dirty="0"/>
        </a:p>
      </dgm:t>
    </dgm:pt>
    <dgm:pt modelId="{141EB9C1-947B-44B8-AC73-8E3A60827F22}" type="parTrans" cxnId="{E82F5B1F-8B93-4E92-9CFD-D61F2E0CCFC7}">
      <dgm:prSet/>
      <dgm:spPr/>
      <dgm:t>
        <a:bodyPr/>
        <a:lstStyle/>
        <a:p>
          <a:endParaRPr lang="ru-RU"/>
        </a:p>
      </dgm:t>
    </dgm:pt>
    <dgm:pt modelId="{05276585-48C4-420D-985D-AA7C17F194A2}" type="sibTrans" cxnId="{E82F5B1F-8B93-4E92-9CFD-D61F2E0CCFC7}">
      <dgm:prSet/>
      <dgm:spPr/>
      <dgm:t>
        <a:bodyPr/>
        <a:lstStyle/>
        <a:p>
          <a:endParaRPr lang="ru-RU"/>
        </a:p>
      </dgm:t>
    </dgm:pt>
    <dgm:pt modelId="{B83B3489-1970-40A3-BEBE-FCFF2FFAB7DD}">
      <dgm:prSet phldrT="[Текст]"/>
      <dgm:spPr/>
      <dgm:t>
        <a:bodyPr/>
        <a:lstStyle/>
        <a:p>
          <a:r>
            <a:rPr lang="ru-RU" dirty="0" smtClean="0"/>
            <a:t>Принцип </a:t>
          </a:r>
          <a:r>
            <a:rPr lang="ru-RU" dirty="0" err="1" smtClean="0"/>
            <a:t>гуманизации</a:t>
          </a:r>
          <a:endParaRPr lang="ru-RU" dirty="0"/>
        </a:p>
      </dgm:t>
    </dgm:pt>
    <dgm:pt modelId="{8B38DC00-A93E-4771-BE55-7F24B163F1B4}" type="parTrans" cxnId="{09EF4F97-12DD-4408-A986-AF09576D277E}">
      <dgm:prSet/>
      <dgm:spPr/>
      <dgm:t>
        <a:bodyPr/>
        <a:lstStyle/>
        <a:p>
          <a:endParaRPr lang="ru-RU"/>
        </a:p>
      </dgm:t>
    </dgm:pt>
    <dgm:pt modelId="{44B21F12-7BF1-4050-BBCE-6607DBD2B9E0}" type="sibTrans" cxnId="{09EF4F97-12DD-4408-A986-AF09576D277E}">
      <dgm:prSet/>
      <dgm:spPr/>
      <dgm:t>
        <a:bodyPr/>
        <a:lstStyle/>
        <a:p>
          <a:endParaRPr lang="ru-RU"/>
        </a:p>
      </dgm:t>
    </dgm:pt>
    <dgm:pt modelId="{A388D6B8-757A-4F62-8F1C-5E1B4A9D0391}">
      <dgm:prSet phldrT="[Текст]" custT="1"/>
      <dgm:spPr/>
      <dgm:t>
        <a:bodyPr/>
        <a:lstStyle/>
        <a:p>
          <a:r>
            <a:rPr lang="ru-RU" sz="1200" dirty="0" smtClean="0"/>
            <a:t>Предусматривающий осуществление деятельности в условиях личностно-ориентированной модели обучения.</a:t>
          </a:r>
          <a:endParaRPr lang="ru-RU" sz="1200" dirty="0"/>
        </a:p>
      </dgm:t>
    </dgm:pt>
    <dgm:pt modelId="{C6B14B67-3BF4-4982-92FF-F325132660F6}" type="parTrans" cxnId="{2319662B-DC29-4C5E-8442-64B892BDBCA9}">
      <dgm:prSet/>
      <dgm:spPr/>
      <dgm:t>
        <a:bodyPr/>
        <a:lstStyle/>
        <a:p>
          <a:endParaRPr lang="ru-RU"/>
        </a:p>
      </dgm:t>
    </dgm:pt>
    <dgm:pt modelId="{7D3C5865-75F7-4E9E-9011-317C80781DA1}" type="sibTrans" cxnId="{2319662B-DC29-4C5E-8442-64B892BDBCA9}">
      <dgm:prSet/>
      <dgm:spPr/>
      <dgm:t>
        <a:bodyPr/>
        <a:lstStyle/>
        <a:p>
          <a:endParaRPr lang="ru-RU"/>
        </a:p>
      </dgm:t>
    </dgm:pt>
    <dgm:pt modelId="{43C79A9E-4645-4663-BFD0-4BCC8686F9F8}">
      <dgm:prSet/>
      <dgm:spPr/>
      <dgm:t>
        <a:bodyPr/>
        <a:lstStyle/>
        <a:p>
          <a:endParaRPr lang="ru-RU" sz="1100" dirty="0"/>
        </a:p>
      </dgm:t>
    </dgm:pt>
    <dgm:pt modelId="{F826AED1-6063-4C47-B936-7353506E4FAD}" type="parTrans" cxnId="{EC3D0379-9ADE-4A62-A2BC-9B5AEF72C52F}">
      <dgm:prSet/>
      <dgm:spPr/>
      <dgm:t>
        <a:bodyPr/>
        <a:lstStyle/>
        <a:p>
          <a:endParaRPr lang="ru-RU"/>
        </a:p>
      </dgm:t>
    </dgm:pt>
    <dgm:pt modelId="{9189AD90-C821-4540-940C-17B897C407AE}" type="sibTrans" cxnId="{EC3D0379-9ADE-4A62-A2BC-9B5AEF72C52F}">
      <dgm:prSet/>
      <dgm:spPr/>
      <dgm:t>
        <a:bodyPr/>
        <a:lstStyle/>
        <a:p>
          <a:endParaRPr lang="ru-RU"/>
        </a:p>
      </dgm:t>
    </dgm:pt>
    <dgm:pt modelId="{C2C6594E-CAC2-42B9-9C82-6C69FEC1D8E3}">
      <dgm:prSet/>
      <dgm:spPr/>
      <dgm:t>
        <a:bodyPr/>
        <a:lstStyle/>
        <a:p>
          <a:endParaRPr lang="ru-RU" sz="1100" dirty="0"/>
        </a:p>
      </dgm:t>
    </dgm:pt>
    <dgm:pt modelId="{6DCF83AF-CA92-459D-925A-EA4DDD717BD2}" type="parTrans" cxnId="{E15F46B6-AB98-4899-8DE9-450F47D7E98A}">
      <dgm:prSet/>
      <dgm:spPr/>
      <dgm:t>
        <a:bodyPr/>
        <a:lstStyle/>
        <a:p>
          <a:endParaRPr lang="ru-RU"/>
        </a:p>
      </dgm:t>
    </dgm:pt>
    <dgm:pt modelId="{0B91F03C-54C5-4A45-A3E7-31F449E00C0A}" type="sibTrans" cxnId="{E15F46B6-AB98-4899-8DE9-450F47D7E98A}">
      <dgm:prSet/>
      <dgm:spPr/>
      <dgm:t>
        <a:bodyPr/>
        <a:lstStyle/>
        <a:p>
          <a:endParaRPr lang="ru-RU"/>
        </a:p>
      </dgm:t>
    </dgm:pt>
    <dgm:pt modelId="{D8CE25F2-AB90-463A-84AD-64FD121966F0}">
      <dgm:prSet/>
      <dgm:spPr/>
      <dgm:t>
        <a:bodyPr/>
        <a:lstStyle/>
        <a:p>
          <a:r>
            <a:rPr lang="ru-RU" dirty="0" smtClean="0"/>
            <a:t>Принцип вариативности и последовательности</a:t>
          </a:r>
          <a:endParaRPr lang="ru-RU" dirty="0"/>
        </a:p>
      </dgm:t>
    </dgm:pt>
    <dgm:pt modelId="{99AE5B3C-9651-49AD-B01C-A2358BCB1CF7}" type="parTrans" cxnId="{C1AC6397-DBC2-4178-8D37-90D04018B0A8}">
      <dgm:prSet/>
      <dgm:spPr/>
      <dgm:t>
        <a:bodyPr/>
        <a:lstStyle/>
        <a:p>
          <a:endParaRPr lang="ru-RU"/>
        </a:p>
      </dgm:t>
    </dgm:pt>
    <dgm:pt modelId="{486CA323-133E-4747-AA63-83201792DE4A}" type="sibTrans" cxnId="{C1AC6397-DBC2-4178-8D37-90D04018B0A8}">
      <dgm:prSet/>
      <dgm:spPr/>
      <dgm:t>
        <a:bodyPr/>
        <a:lstStyle/>
        <a:p>
          <a:endParaRPr lang="ru-RU"/>
        </a:p>
      </dgm:t>
    </dgm:pt>
    <dgm:pt modelId="{7E4BEE99-F9BC-478E-9F8C-E6CDAA141C70}">
      <dgm:prSet custT="1"/>
      <dgm:spPr/>
      <dgm:t>
        <a:bodyPr/>
        <a:lstStyle/>
        <a:p>
          <a:r>
            <a:rPr lang="ru-RU" sz="1200" dirty="0" smtClean="0"/>
            <a:t>Подразумевающий логичное усложнение задач, комплексный характер оценивания разных сторон деятельности учащегося.</a:t>
          </a:r>
          <a:endParaRPr lang="ru-RU" sz="1200" dirty="0"/>
        </a:p>
      </dgm:t>
    </dgm:pt>
    <dgm:pt modelId="{A3D27D2F-64A9-4AA1-90CA-47F69ABDACB5}" type="sibTrans" cxnId="{55B23019-60D7-45FB-AD54-5CE977BACBAF}">
      <dgm:prSet/>
      <dgm:spPr/>
      <dgm:t>
        <a:bodyPr/>
        <a:lstStyle/>
        <a:p>
          <a:endParaRPr lang="ru-RU"/>
        </a:p>
      </dgm:t>
    </dgm:pt>
    <dgm:pt modelId="{641668A8-0F3B-4F9A-AD1A-2D14926941E2}" type="parTrans" cxnId="{55B23019-60D7-45FB-AD54-5CE977BACBAF}">
      <dgm:prSet/>
      <dgm:spPr/>
      <dgm:t>
        <a:bodyPr/>
        <a:lstStyle/>
        <a:p>
          <a:endParaRPr lang="ru-RU"/>
        </a:p>
      </dgm:t>
    </dgm:pt>
    <dgm:pt modelId="{DAE73759-3C84-491E-A3C9-AC21D9B80299}">
      <dgm:prSet custT="1"/>
      <dgm:spPr/>
      <dgm:t>
        <a:bodyPr/>
        <a:lstStyle/>
        <a:p>
          <a:endParaRPr lang="ru-RU" sz="1200" dirty="0" smtClean="0"/>
        </a:p>
      </dgm:t>
    </dgm:pt>
    <dgm:pt modelId="{EDDB5A40-A5ED-4E47-91F6-807C2B818D26}" type="parTrans" cxnId="{EFCCD1BB-6947-47DA-8A27-DA3F6EE8C3A0}">
      <dgm:prSet/>
      <dgm:spPr/>
      <dgm:t>
        <a:bodyPr/>
        <a:lstStyle/>
        <a:p>
          <a:endParaRPr lang="ru-RU"/>
        </a:p>
      </dgm:t>
    </dgm:pt>
    <dgm:pt modelId="{DCB82B68-1251-420D-B6AC-EBF916D0CAF5}" type="sibTrans" cxnId="{EFCCD1BB-6947-47DA-8A27-DA3F6EE8C3A0}">
      <dgm:prSet/>
      <dgm:spPr/>
      <dgm:t>
        <a:bodyPr/>
        <a:lstStyle/>
        <a:p>
          <a:endParaRPr lang="ru-RU"/>
        </a:p>
      </dgm:t>
    </dgm:pt>
    <dgm:pt modelId="{91FEC657-C15C-441E-B42E-B11248F71B42}" type="pres">
      <dgm:prSet presAssocID="{6FAE462C-F4B5-4892-8BD6-0F8DF39B57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ABEF75-C9E7-4968-81EE-2F2FC42CE1AC}" type="pres">
      <dgm:prSet presAssocID="{6C76972F-17A1-4D33-9097-B1155962F873}" presName="linNode" presStyleCnt="0"/>
      <dgm:spPr/>
    </dgm:pt>
    <dgm:pt modelId="{9AD5823B-E7BC-40E9-8BDE-7C2F84EA8D08}" type="pres">
      <dgm:prSet presAssocID="{6C76972F-17A1-4D33-9097-B1155962F873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731738-559D-45AE-8D29-D2657E8689A4}" type="pres">
      <dgm:prSet presAssocID="{6C76972F-17A1-4D33-9097-B1155962F873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937AB-BCF8-4E3A-A3D1-8BEC848314F6}" type="pres">
      <dgm:prSet presAssocID="{03DF71F2-75EE-4A80-94ED-FEDF20C16F76}" presName="sp" presStyleCnt="0"/>
      <dgm:spPr/>
    </dgm:pt>
    <dgm:pt modelId="{66BD20D3-9DD4-4615-9D21-2D5A88ACD234}" type="pres">
      <dgm:prSet presAssocID="{2B2671C1-88FB-4936-91BA-93F719A8699D}" presName="linNode" presStyleCnt="0"/>
      <dgm:spPr/>
    </dgm:pt>
    <dgm:pt modelId="{B57C7FDA-1AA0-490E-A16F-4B8C0B83DF85}" type="pres">
      <dgm:prSet presAssocID="{2B2671C1-88FB-4936-91BA-93F719A8699D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E2C960-3E5E-488A-9999-6D30B901FD0F}" type="pres">
      <dgm:prSet presAssocID="{2B2671C1-88FB-4936-91BA-93F719A8699D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A2BDF4-32DD-4A4D-BED2-F2DFA7E2A88C}" type="pres">
      <dgm:prSet presAssocID="{5E1E04C7-E5A6-4B7F-8A81-108C3BB05AAF}" presName="sp" presStyleCnt="0"/>
      <dgm:spPr/>
    </dgm:pt>
    <dgm:pt modelId="{9DB16031-704A-47D2-9858-B112840A9F5E}" type="pres">
      <dgm:prSet presAssocID="{B83B3489-1970-40A3-BEBE-FCFF2FFAB7DD}" presName="linNode" presStyleCnt="0"/>
      <dgm:spPr/>
    </dgm:pt>
    <dgm:pt modelId="{A7AD8E2B-6473-43AA-ABC5-F77DCCD7052D}" type="pres">
      <dgm:prSet presAssocID="{B83B3489-1970-40A3-BEBE-FCFF2FFAB7DD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23FA9-07E0-4E14-9CAE-2AAA6272C08D}" type="pres">
      <dgm:prSet presAssocID="{B83B3489-1970-40A3-BEBE-FCFF2FFAB7DD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619D4-83BD-44EA-A616-421CBE33AE29}" type="pres">
      <dgm:prSet presAssocID="{44B21F12-7BF1-4050-BBCE-6607DBD2B9E0}" presName="sp" presStyleCnt="0"/>
      <dgm:spPr/>
    </dgm:pt>
    <dgm:pt modelId="{53ADE127-FF4E-40BD-A059-1A8BE4BAFE16}" type="pres">
      <dgm:prSet presAssocID="{D8CE25F2-AB90-463A-84AD-64FD121966F0}" presName="linNode" presStyleCnt="0"/>
      <dgm:spPr/>
    </dgm:pt>
    <dgm:pt modelId="{729D464F-05E9-4A3A-BF15-313A78520104}" type="pres">
      <dgm:prSet presAssocID="{D8CE25F2-AB90-463A-84AD-64FD121966F0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E9D01-62AC-4BF0-AF96-1DEA18D48264}" type="pres">
      <dgm:prSet presAssocID="{D8CE25F2-AB90-463A-84AD-64FD121966F0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3D1642-4AEE-4A23-A0D6-271A723A598C}" type="presOf" srcId="{5DE5CE38-FAA0-422D-9386-3E2BCDC86CDA}" destId="{16731738-559D-45AE-8D29-D2657E8689A4}" srcOrd="0" destOrd="0" presId="urn:microsoft.com/office/officeart/2005/8/layout/vList5"/>
    <dgm:cxn modelId="{5DF21A60-4983-491A-A961-728E1BD95931}" type="presOf" srcId="{A388D6B8-757A-4F62-8F1C-5E1B4A9D0391}" destId="{87E23FA9-07E0-4E14-9CAE-2AAA6272C08D}" srcOrd="0" destOrd="0" presId="urn:microsoft.com/office/officeart/2005/8/layout/vList5"/>
    <dgm:cxn modelId="{55B23019-60D7-45FB-AD54-5CE977BACBAF}" srcId="{D8CE25F2-AB90-463A-84AD-64FD121966F0}" destId="{7E4BEE99-F9BC-478E-9F8C-E6CDAA141C70}" srcOrd="0" destOrd="0" parTransId="{641668A8-0F3B-4F9A-AD1A-2D14926941E2}" sibTransId="{A3D27D2F-64A9-4AA1-90CA-47F69ABDACB5}"/>
    <dgm:cxn modelId="{53EFF7F1-ABAE-4640-9168-586725ADFEF1}" srcId="{6FAE462C-F4B5-4892-8BD6-0F8DF39B578D}" destId="{6C76972F-17A1-4D33-9097-B1155962F873}" srcOrd="0" destOrd="0" parTransId="{D76438D9-D61A-4433-A011-2F6CE81F5446}" sibTransId="{03DF71F2-75EE-4A80-94ED-FEDF20C16F76}"/>
    <dgm:cxn modelId="{C1AC6397-DBC2-4178-8D37-90D04018B0A8}" srcId="{6FAE462C-F4B5-4892-8BD6-0F8DF39B578D}" destId="{D8CE25F2-AB90-463A-84AD-64FD121966F0}" srcOrd="3" destOrd="0" parTransId="{99AE5B3C-9651-49AD-B01C-A2358BCB1CF7}" sibTransId="{486CA323-133E-4747-AA63-83201792DE4A}"/>
    <dgm:cxn modelId="{25EE9F82-46C0-40E8-9C3A-4960A59A9057}" type="presOf" srcId="{D8CE25F2-AB90-463A-84AD-64FD121966F0}" destId="{729D464F-05E9-4A3A-BF15-313A78520104}" srcOrd="0" destOrd="0" presId="urn:microsoft.com/office/officeart/2005/8/layout/vList5"/>
    <dgm:cxn modelId="{2319662B-DC29-4C5E-8442-64B892BDBCA9}" srcId="{B83B3489-1970-40A3-BEBE-FCFF2FFAB7DD}" destId="{A388D6B8-757A-4F62-8F1C-5E1B4A9D0391}" srcOrd="0" destOrd="0" parTransId="{C6B14B67-3BF4-4982-92FF-F325132660F6}" sibTransId="{7D3C5865-75F7-4E9E-9011-317C80781DA1}"/>
    <dgm:cxn modelId="{22FAEE7C-9777-4E22-A901-938C115DEFE0}" type="presOf" srcId="{2B2671C1-88FB-4936-91BA-93F719A8699D}" destId="{B57C7FDA-1AA0-490E-A16F-4B8C0B83DF85}" srcOrd="0" destOrd="0" presId="urn:microsoft.com/office/officeart/2005/8/layout/vList5"/>
    <dgm:cxn modelId="{3CFE5EB4-E7A5-4E3A-BA12-ADB732972197}" type="presOf" srcId="{6FAE462C-F4B5-4892-8BD6-0F8DF39B578D}" destId="{91FEC657-C15C-441E-B42E-B11248F71B42}" srcOrd="0" destOrd="0" presId="urn:microsoft.com/office/officeart/2005/8/layout/vList5"/>
    <dgm:cxn modelId="{1703F3E9-E560-4687-9258-95D71D14C88D}" srcId="{6C76972F-17A1-4D33-9097-B1155962F873}" destId="{5DE5CE38-FAA0-422D-9386-3E2BCDC86CDA}" srcOrd="0" destOrd="0" parTransId="{6BD3D9C2-8B5A-4145-95F0-DE14D6511FE1}" sibTransId="{72FBEC06-FCED-4811-8BE4-46E60591DAB0}"/>
    <dgm:cxn modelId="{54EDA9E4-7A40-4A15-963E-CC80A342492B}" srcId="{6FAE462C-F4B5-4892-8BD6-0F8DF39B578D}" destId="{2B2671C1-88FB-4936-91BA-93F719A8699D}" srcOrd="1" destOrd="0" parTransId="{BA8EB70F-F773-4949-AC4D-F785A09B5EE9}" sibTransId="{5E1E04C7-E5A6-4B7F-8A81-108C3BB05AAF}"/>
    <dgm:cxn modelId="{EFCCD1BB-6947-47DA-8A27-DA3F6EE8C3A0}" srcId="{D8CE25F2-AB90-463A-84AD-64FD121966F0}" destId="{DAE73759-3C84-491E-A3C9-AC21D9B80299}" srcOrd="1" destOrd="0" parTransId="{EDDB5A40-A5ED-4E47-91F6-807C2B818D26}" sibTransId="{DCB82B68-1251-420D-B6AC-EBF916D0CAF5}"/>
    <dgm:cxn modelId="{00421DC3-928D-4949-A7D9-0FE9764C9E74}" type="presOf" srcId="{93CBD0A6-1F88-4FE1-B0D5-645432A89E16}" destId="{3CE2C960-3E5E-488A-9999-6D30B901FD0F}" srcOrd="0" destOrd="0" presId="urn:microsoft.com/office/officeart/2005/8/layout/vList5"/>
    <dgm:cxn modelId="{3DEEAC3C-929F-415F-9A5A-5B42B4DF3FEC}" type="presOf" srcId="{7E4BEE99-F9BC-478E-9F8C-E6CDAA141C70}" destId="{B20E9D01-62AC-4BF0-AF96-1DEA18D48264}" srcOrd="0" destOrd="0" presId="urn:microsoft.com/office/officeart/2005/8/layout/vList5"/>
    <dgm:cxn modelId="{30BE2B31-6FFD-4B4F-AD69-5244C7A1BAE2}" type="presOf" srcId="{C2C6594E-CAC2-42B9-9C82-6C69FEC1D8E3}" destId="{3CE2C960-3E5E-488A-9999-6D30B901FD0F}" srcOrd="0" destOrd="1" presId="urn:microsoft.com/office/officeart/2005/8/layout/vList5"/>
    <dgm:cxn modelId="{C5385FD6-DE2E-49CF-B316-F6D60F3A2A8C}" type="presOf" srcId="{DAE73759-3C84-491E-A3C9-AC21D9B80299}" destId="{B20E9D01-62AC-4BF0-AF96-1DEA18D48264}" srcOrd="0" destOrd="1" presId="urn:microsoft.com/office/officeart/2005/8/layout/vList5"/>
    <dgm:cxn modelId="{67BA580E-7827-403E-BB5D-AAA4D62FE537}" type="presOf" srcId="{B83B3489-1970-40A3-BEBE-FCFF2FFAB7DD}" destId="{A7AD8E2B-6473-43AA-ABC5-F77DCCD7052D}" srcOrd="0" destOrd="0" presId="urn:microsoft.com/office/officeart/2005/8/layout/vList5"/>
    <dgm:cxn modelId="{8848C039-C283-408A-B88F-7769343FC703}" type="presOf" srcId="{6C76972F-17A1-4D33-9097-B1155962F873}" destId="{9AD5823B-E7BC-40E9-8BDE-7C2F84EA8D08}" srcOrd="0" destOrd="0" presId="urn:microsoft.com/office/officeart/2005/8/layout/vList5"/>
    <dgm:cxn modelId="{E82F5B1F-8B93-4E92-9CFD-D61F2E0CCFC7}" srcId="{2B2671C1-88FB-4936-91BA-93F719A8699D}" destId="{93CBD0A6-1F88-4FE1-B0D5-645432A89E16}" srcOrd="0" destOrd="0" parTransId="{141EB9C1-947B-44B8-AC73-8E3A60827F22}" sibTransId="{05276585-48C4-420D-985D-AA7C17F194A2}"/>
    <dgm:cxn modelId="{EC3D0379-9ADE-4A62-A2BC-9B5AEF72C52F}" srcId="{6C76972F-17A1-4D33-9097-B1155962F873}" destId="{43C79A9E-4645-4663-BFD0-4BCC8686F9F8}" srcOrd="1" destOrd="0" parTransId="{F826AED1-6063-4C47-B936-7353506E4FAD}" sibTransId="{9189AD90-C821-4540-940C-17B897C407AE}"/>
    <dgm:cxn modelId="{0AAA015F-5389-4BD5-BB7A-F5A0D21676B2}" type="presOf" srcId="{43C79A9E-4645-4663-BFD0-4BCC8686F9F8}" destId="{16731738-559D-45AE-8D29-D2657E8689A4}" srcOrd="0" destOrd="1" presId="urn:microsoft.com/office/officeart/2005/8/layout/vList5"/>
    <dgm:cxn modelId="{09EF4F97-12DD-4408-A986-AF09576D277E}" srcId="{6FAE462C-F4B5-4892-8BD6-0F8DF39B578D}" destId="{B83B3489-1970-40A3-BEBE-FCFF2FFAB7DD}" srcOrd="2" destOrd="0" parTransId="{8B38DC00-A93E-4771-BE55-7F24B163F1B4}" sibTransId="{44B21F12-7BF1-4050-BBCE-6607DBD2B9E0}"/>
    <dgm:cxn modelId="{E15F46B6-AB98-4899-8DE9-450F47D7E98A}" srcId="{93CBD0A6-1F88-4FE1-B0D5-645432A89E16}" destId="{C2C6594E-CAC2-42B9-9C82-6C69FEC1D8E3}" srcOrd="0" destOrd="0" parTransId="{6DCF83AF-CA92-459D-925A-EA4DDD717BD2}" sibTransId="{0B91F03C-54C5-4A45-A3E7-31F449E00C0A}"/>
    <dgm:cxn modelId="{F3D6EEA0-7A3B-460A-AF7E-48394EDEF52D}" type="presParOf" srcId="{91FEC657-C15C-441E-B42E-B11248F71B42}" destId="{D4ABEF75-C9E7-4968-81EE-2F2FC42CE1AC}" srcOrd="0" destOrd="0" presId="urn:microsoft.com/office/officeart/2005/8/layout/vList5"/>
    <dgm:cxn modelId="{A1F10C85-05FE-4BD5-A66C-64C5E298DE05}" type="presParOf" srcId="{D4ABEF75-C9E7-4968-81EE-2F2FC42CE1AC}" destId="{9AD5823B-E7BC-40E9-8BDE-7C2F84EA8D08}" srcOrd="0" destOrd="0" presId="urn:microsoft.com/office/officeart/2005/8/layout/vList5"/>
    <dgm:cxn modelId="{0E499A1E-CC0D-40B3-9D40-1CFC53B6A431}" type="presParOf" srcId="{D4ABEF75-C9E7-4968-81EE-2F2FC42CE1AC}" destId="{16731738-559D-45AE-8D29-D2657E8689A4}" srcOrd="1" destOrd="0" presId="urn:microsoft.com/office/officeart/2005/8/layout/vList5"/>
    <dgm:cxn modelId="{93699E03-0D67-4238-88AB-D858AFC47534}" type="presParOf" srcId="{91FEC657-C15C-441E-B42E-B11248F71B42}" destId="{F31937AB-BCF8-4E3A-A3D1-8BEC848314F6}" srcOrd="1" destOrd="0" presId="urn:microsoft.com/office/officeart/2005/8/layout/vList5"/>
    <dgm:cxn modelId="{73D23889-B5C0-40A0-AC8F-DE9B6A806518}" type="presParOf" srcId="{91FEC657-C15C-441E-B42E-B11248F71B42}" destId="{66BD20D3-9DD4-4615-9D21-2D5A88ACD234}" srcOrd="2" destOrd="0" presId="urn:microsoft.com/office/officeart/2005/8/layout/vList5"/>
    <dgm:cxn modelId="{67591C8C-BDA5-4A59-9B67-1A2A72B72A50}" type="presParOf" srcId="{66BD20D3-9DD4-4615-9D21-2D5A88ACD234}" destId="{B57C7FDA-1AA0-490E-A16F-4B8C0B83DF85}" srcOrd="0" destOrd="0" presId="urn:microsoft.com/office/officeart/2005/8/layout/vList5"/>
    <dgm:cxn modelId="{16860FB9-90CF-4E1B-9D00-0FC1C5FF710A}" type="presParOf" srcId="{66BD20D3-9DD4-4615-9D21-2D5A88ACD234}" destId="{3CE2C960-3E5E-488A-9999-6D30B901FD0F}" srcOrd="1" destOrd="0" presId="urn:microsoft.com/office/officeart/2005/8/layout/vList5"/>
    <dgm:cxn modelId="{3831D2FE-72CF-42B3-ACFF-17C63D8BC1B4}" type="presParOf" srcId="{91FEC657-C15C-441E-B42E-B11248F71B42}" destId="{95A2BDF4-32DD-4A4D-BED2-F2DFA7E2A88C}" srcOrd="3" destOrd="0" presId="urn:microsoft.com/office/officeart/2005/8/layout/vList5"/>
    <dgm:cxn modelId="{4C6753AC-8F15-4D15-BCC3-D54D0E1565BE}" type="presParOf" srcId="{91FEC657-C15C-441E-B42E-B11248F71B42}" destId="{9DB16031-704A-47D2-9858-B112840A9F5E}" srcOrd="4" destOrd="0" presId="urn:microsoft.com/office/officeart/2005/8/layout/vList5"/>
    <dgm:cxn modelId="{15B7E8E4-46D7-4357-B23E-E647C4EA66B8}" type="presParOf" srcId="{9DB16031-704A-47D2-9858-B112840A9F5E}" destId="{A7AD8E2B-6473-43AA-ABC5-F77DCCD7052D}" srcOrd="0" destOrd="0" presId="urn:microsoft.com/office/officeart/2005/8/layout/vList5"/>
    <dgm:cxn modelId="{64117B34-AA79-4FA0-A08C-5179D9D1D2BC}" type="presParOf" srcId="{9DB16031-704A-47D2-9858-B112840A9F5E}" destId="{87E23FA9-07E0-4E14-9CAE-2AAA6272C08D}" srcOrd="1" destOrd="0" presId="urn:microsoft.com/office/officeart/2005/8/layout/vList5"/>
    <dgm:cxn modelId="{49020DCA-4AC6-43FF-86A1-4031178A0C34}" type="presParOf" srcId="{91FEC657-C15C-441E-B42E-B11248F71B42}" destId="{961619D4-83BD-44EA-A616-421CBE33AE29}" srcOrd="5" destOrd="0" presId="urn:microsoft.com/office/officeart/2005/8/layout/vList5"/>
    <dgm:cxn modelId="{90C47EE6-4053-4504-B6C5-2EE9D2E6C1E5}" type="presParOf" srcId="{91FEC657-C15C-441E-B42E-B11248F71B42}" destId="{53ADE127-FF4E-40BD-A059-1A8BE4BAFE16}" srcOrd="6" destOrd="0" presId="urn:microsoft.com/office/officeart/2005/8/layout/vList5"/>
    <dgm:cxn modelId="{94B8486F-F3E7-4BF0-87F9-974DAB52C874}" type="presParOf" srcId="{53ADE127-FF4E-40BD-A059-1A8BE4BAFE16}" destId="{729D464F-05E9-4A3A-BF15-313A78520104}" srcOrd="0" destOrd="0" presId="urn:microsoft.com/office/officeart/2005/8/layout/vList5"/>
    <dgm:cxn modelId="{21EF0307-E705-4C6F-861D-C88EA592AACB}" type="presParOf" srcId="{53ADE127-FF4E-40BD-A059-1A8BE4BAFE16}" destId="{B20E9D01-62AC-4BF0-AF96-1DEA18D4826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C8E9C65-A121-43C3-B763-38F75B35A41B}" type="doc">
      <dgm:prSet loTypeId="urn:microsoft.com/office/officeart/2005/8/layout/process4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98B5202-49B8-400C-91A4-07399430944D}">
      <dgm:prSet phldrT="[Текст]"/>
      <dgm:spPr/>
      <dgm:t>
        <a:bodyPr/>
        <a:lstStyle/>
        <a:p>
          <a:r>
            <a:rPr lang="ru-RU" dirty="0" smtClean="0"/>
            <a:t>Опрос</a:t>
          </a:r>
          <a:endParaRPr lang="ru-RU" dirty="0"/>
        </a:p>
      </dgm:t>
    </dgm:pt>
    <dgm:pt modelId="{F21299EF-D3E0-441E-857F-BC60B675239D}" type="parTrans" cxnId="{6D73B5B8-1136-43D7-94E3-0DA80C6C585A}">
      <dgm:prSet/>
      <dgm:spPr/>
      <dgm:t>
        <a:bodyPr/>
        <a:lstStyle/>
        <a:p>
          <a:endParaRPr lang="ru-RU"/>
        </a:p>
      </dgm:t>
    </dgm:pt>
    <dgm:pt modelId="{E7C08699-B323-4CBA-AC51-0EB12E39426C}" type="sibTrans" cxnId="{6D73B5B8-1136-43D7-94E3-0DA80C6C585A}">
      <dgm:prSet/>
      <dgm:spPr/>
      <dgm:t>
        <a:bodyPr/>
        <a:lstStyle/>
        <a:p>
          <a:endParaRPr lang="ru-RU"/>
        </a:p>
      </dgm:t>
    </dgm:pt>
    <dgm:pt modelId="{1F4AA4FA-6C65-4233-9BCD-3F7CF8914E07}">
      <dgm:prSet phldrT="[Текст]"/>
      <dgm:spPr/>
      <dgm:t>
        <a:bodyPr/>
        <a:lstStyle/>
        <a:p>
          <a:r>
            <a:rPr lang="ru-RU" dirty="0" smtClean="0"/>
            <a:t>Организация фокус-групп</a:t>
          </a:r>
          <a:endParaRPr lang="ru-RU" dirty="0"/>
        </a:p>
      </dgm:t>
    </dgm:pt>
    <dgm:pt modelId="{85C1C9DD-B59B-4C7E-ABA8-74C63583178C}" type="parTrans" cxnId="{902986EF-523C-4A2B-A63B-84ECC26198E1}">
      <dgm:prSet/>
      <dgm:spPr/>
      <dgm:t>
        <a:bodyPr/>
        <a:lstStyle/>
        <a:p>
          <a:endParaRPr lang="ru-RU"/>
        </a:p>
      </dgm:t>
    </dgm:pt>
    <dgm:pt modelId="{A3F343F4-C11B-40DC-8E85-671E2D40710B}" type="sibTrans" cxnId="{902986EF-523C-4A2B-A63B-84ECC26198E1}">
      <dgm:prSet/>
      <dgm:spPr/>
      <dgm:t>
        <a:bodyPr/>
        <a:lstStyle/>
        <a:p>
          <a:endParaRPr lang="ru-RU"/>
        </a:p>
      </dgm:t>
    </dgm:pt>
    <dgm:pt modelId="{C22892F2-D262-40E9-91C3-E9681FB864A0}">
      <dgm:prSet phldrT="[Текст]"/>
      <dgm:spPr/>
      <dgm:t>
        <a:bodyPr/>
        <a:lstStyle/>
        <a:p>
          <a:r>
            <a:rPr lang="ru-RU" dirty="0" smtClean="0"/>
            <a:t>Разработка направлений, вариативных форм организации деятельности школы</a:t>
          </a:r>
          <a:endParaRPr lang="ru-RU" dirty="0"/>
        </a:p>
      </dgm:t>
    </dgm:pt>
    <dgm:pt modelId="{3B51DCC3-A104-487E-B714-066F65B08E02}" type="parTrans" cxnId="{5CE2373B-B43F-44AA-A90D-601DA70222D5}">
      <dgm:prSet/>
      <dgm:spPr/>
      <dgm:t>
        <a:bodyPr/>
        <a:lstStyle/>
        <a:p>
          <a:endParaRPr lang="ru-RU"/>
        </a:p>
      </dgm:t>
    </dgm:pt>
    <dgm:pt modelId="{C33298EB-FA90-4E92-AE8D-2DFE03E187AA}" type="sibTrans" cxnId="{5CE2373B-B43F-44AA-A90D-601DA70222D5}">
      <dgm:prSet/>
      <dgm:spPr/>
      <dgm:t>
        <a:bodyPr/>
        <a:lstStyle/>
        <a:p>
          <a:endParaRPr lang="ru-RU"/>
        </a:p>
      </dgm:t>
    </dgm:pt>
    <dgm:pt modelId="{32864753-5D90-44A4-A348-05FEADE05DB7}">
      <dgm:prSet phldrT="[Текст]"/>
      <dgm:spPr/>
      <dgm:t>
        <a:bodyPr/>
        <a:lstStyle/>
        <a:p>
          <a:r>
            <a:rPr lang="ru-RU" dirty="0" smtClean="0"/>
            <a:t>Проектирование программно-проектных форм взаимодействия педагогов и родителей</a:t>
          </a:r>
          <a:endParaRPr lang="ru-RU" dirty="0"/>
        </a:p>
      </dgm:t>
    </dgm:pt>
    <dgm:pt modelId="{926C6149-5AB4-4D2B-B52F-32BB2BBDD08D}" type="parTrans" cxnId="{29F735E1-EA0F-449D-A42C-53DB1C949C63}">
      <dgm:prSet/>
      <dgm:spPr/>
      <dgm:t>
        <a:bodyPr/>
        <a:lstStyle/>
        <a:p>
          <a:endParaRPr lang="ru-RU"/>
        </a:p>
      </dgm:t>
    </dgm:pt>
    <dgm:pt modelId="{8FADEF6D-8C22-4C8D-AD9C-426AD6F51038}" type="sibTrans" cxnId="{29F735E1-EA0F-449D-A42C-53DB1C949C63}">
      <dgm:prSet/>
      <dgm:spPr/>
      <dgm:t>
        <a:bodyPr/>
        <a:lstStyle/>
        <a:p>
          <a:endParaRPr lang="ru-RU"/>
        </a:p>
      </dgm:t>
    </dgm:pt>
    <dgm:pt modelId="{06CB7359-B092-42FD-8ED6-547EA7C02D7E}">
      <dgm:prSet phldrT="[Текст]"/>
      <dgm:spPr/>
      <dgm:t>
        <a:bodyPr/>
        <a:lstStyle/>
        <a:p>
          <a:r>
            <a:rPr lang="ru-RU" dirty="0" smtClean="0"/>
            <a:t>Образовательные события</a:t>
          </a:r>
          <a:endParaRPr lang="ru-RU" dirty="0"/>
        </a:p>
      </dgm:t>
    </dgm:pt>
    <dgm:pt modelId="{1E343417-8853-4F2E-9379-11A3D54C0B6B}" type="parTrans" cxnId="{EE2BDC29-A087-431B-B415-454E1F409AD4}">
      <dgm:prSet/>
      <dgm:spPr/>
      <dgm:t>
        <a:bodyPr/>
        <a:lstStyle/>
        <a:p>
          <a:endParaRPr lang="ru-RU"/>
        </a:p>
      </dgm:t>
    </dgm:pt>
    <dgm:pt modelId="{2AD58A06-9CBA-47E9-A42E-C841AB0C4363}" type="sibTrans" cxnId="{EE2BDC29-A087-431B-B415-454E1F409AD4}">
      <dgm:prSet/>
      <dgm:spPr/>
      <dgm:t>
        <a:bodyPr/>
        <a:lstStyle/>
        <a:p>
          <a:endParaRPr lang="ru-RU"/>
        </a:p>
      </dgm:t>
    </dgm:pt>
    <dgm:pt modelId="{5BE4A4A1-7094-47D4-AF8D-4587D1BCFFCF}">
      <dgm:prSet phldrT="[Текст]"/>
      <dgm:spPr/>
      <dgm:t>
        <a:bodyPr/>
        <a:lstStyle/>
        <a:p>
          <a:r>
            <a:rPr lang="ru-RU" dirty="0" smtClean="0"/>
            <a:t>Образовательные экспедиции</a:t>
          </a:r>
          <a:endParaRPr lang="ru-RU" dirty="0"/>
        </a:p>
      </dgm:t>
    </dgm:pt>
    <dgm:pt modelId="{6E20BDD4-228D-429D-A2E6-90DE830891A8}" type="parTrans" cxnId="{A9B10388-BAEC-4D29-A7F6-F356063BDC23}">
      <dgm:prSet/>
      <dgm:spPr/>
      <dgm:t>
        <a:bodyPr/>
        <a:lstStyle/>
        <a:p>
          <a:endParaRPr lang="ru-RU"/>
        </a:p>
      </dgm:t>
    </dgm:pt>
    <dgm:pt modelId="{925509A4-05E5-4F18-A761-0178779DFD34}" type="sibTrans" cxnId="{A9B10388-BAEC-4D29-A7F6-F356063BDC23}">
      <dgm:prSet/>
      <dgm:spPr/>
      <dgm:t>
        <a:bodyPr/>
        <a:lstStyle/>
        <a:p>
          <a:endParaRPr lang="ru-RU"/>
        </a:p>
      </dgm:t>
    </dgm:pt>
    <dgm:pt modelId="{32C65970-BFC3-4BE3-9116-ED22A2EE3573}">
      <dgm:prSet phldrT="[Текст]"/>
      <dgm:spPr/>
      <dgm:t>
        <a:bodyPr/>
        <a:lstStyle/>
        <a:p>
          <a:r>
            <a:rPr lang="ru-RU" dirty="0" smtClean="0"/>
            <a:t>Научно образовательные </a:t>
          </a:r>
          <a:r>
            <a:rPr lang="ru-RU" dirty="0" err="1" smtClean="0"/>
            <a:t>квесты</a:t>
          </a:r>
          <a:endParaRPr lang="ru-RU" dirty="0"/>
        </a:p>
      </dgm:t>
    </dgm:pt>
    <dgm:pt modelId="{C93536AF-52AC-497A-9643-1ED718D5ED84}" type="parTrans" cxnId="{B5276A09-3B65-4B48-AA20-0065E4E5D87B}">
      <dgm:prSet/>
      <dgm:spPr/>
      <dgm:t>
        <a:bodyPr/>
        <a:lstStyle/>
        <a:p>
          <a:endParaRPr lang="ru-RU"/>
        </a:p>
      </dgm:t>
    </dgm:pt>
    <dgm:pt modelId="{A33F4507-F0D2-49A8-AEB3-C8D4205ECAD0}" type="sibTrans" cxnId="{B5276A09-3B65-4B48-AA20-0065E4E5D87B}">
      <dgm:prSet/>
      <dgm:spPr/>
      <dgm:t>
        <a:bodyPr/>
        <a:lstStyle/>
        <a:p>
          <a:endParaRPr lang="ru-RU"/>
        </a:p>
      </dgm:t>
    </dgm:pt>
    <dgm:pt modelId="{549C36F2-0A81-43C8-9419-7B0AC39045A9}">
      <dgm:prSet/>
      <dgm:spPr/>
      <dgm:t>
        <a:bodyPr/>
        <a:lstStyle/>
        <a:p>
          <a:r>
            <a:rPr lang="ru-RU" dirty="0" smtClean="0"/>
            <a:t>Разработка проектов и реализация исследований старшеклассников по выбранной теме</a:t>
          </a:r>
          <a:endParaRPr lang="ru-RU" dirty="0"/>
        </a:p>
      </dgm:t>
    </dgm:pt>
    <dgm:pt modelId="{9E5B7A39-86C8-4995-BA62-46B489054F2F}" type="parTrans" cxnId="{EA0C8BA9-7F61-4074-867D-BFF864CE55E5}">
      <dgm:prSet/>
      <dgm:spPr/>
      <dgm:t>
        <a:bodyPr/>
        <a:lstStyle/>
        <a:p>
          <a:endParaRPr lang="ru-RU"/>
        </a:p>
      </dgm:t>
    </dgm:pt>
    <dgm:pt modelId="{D3944D6B-7B63-46E2-8257-98EF0255996C}" type="sibTrans" cxnId="{EA0C8BA9-7F61-4074-867D-BFF864CE55E5}">
      <dgm:prSet/>
      <dgm:spPr/>
      <dgm:t>
        <a:bodyPr/>
        <a:lstStyle/>
        <a:p>
          <a:endParaRPr lang="ru-RU"/>
        </a:p>
      </dgm:t>
    </dgm:pt>
    <dgm:pt modelId="{9DFD2F46-B57F-44FC-980A-EA3681912B4A}">
      <dgm:prSet/>
      <dgm:spPr/>
      <dgm:t>
        <a:bodyPr/>
        <a:lstStyle/>
        <a:p>
          <a:r>
            <a:rPr lang="ru-RU" dirty="0" smtClean="0"/>
            <a:t>Подготовка родителей к реализации роли </a:t>
          </a:r>
          <a:r>
            <a:rPr lang="ru-RU" dirty="0" err="1" smtClean="0"/>
            <a:t>тьютора</a:t>
          </a:r>
          <a:endParaRPr lang="ru-RU" dirty="0"/>
        </a:p>
      </dgm:t>
    </dgm:pt>
    <dgm:pt modelId="{47CC27F7-4B09-4569-88A8-FA38B1FC1E5F}" type="parTrans" cxnId="{E9341DD3-5DF1-4866-BED0-A95486A9B6DF}">
      <dgm:prSet/>
      <dgm:spPr/>
      <dgm:t>
        <a:bodyPr/>
        <a:lstStyle/>
        <a:p>
          <a:endParaRPr lang="ru-RU"/>
        </a:p>
      </dgm:t>
    </dgm:pt>
    <dgm:pt modelId="{DDBCDEB9-D6EE-4D35-9841-49BFF6ABA735}" type="sibTrans" cxnId="{E9341DD3-5DF1-4866-BED0-A95486A9B6DF}">
      <dgm:prSet/>
      <dgm:spPr/>
      <dgm:t>
        <a:bodyPr/>
        <a:lstStyle/>
        <a:p>
          <a:endParaRPr lang="ru-RU"/>
        </a:p>
      </dgm:t>
    </dgm:pt>
    <dgm:pt modelId="{CA5A8807-C9F4-43B9-AEC4-4B5B587F91D3}">
      <dgm:prSet/>
      <dgm:spPr/>
      <dgm:t>
        <a:bodyPr/>
        <a:lstStyle/>
        <a:p>
          <a:r>
            <a:rPr lang="ru-RU" dirty="0" smtClean="0"/>
            <a:t>Педагогическое наблюдение</a:t>
          </a:r>
          <a:endParaRPr lang="ru-RU" dirty="0"/>
        </a:p>
      </dgm:t>
    </dgm:pt>
    <dgm:pt modelId="{73FAFA8F-6F32-42CA-89A3-F0BB591FE05C}" type="parTrans" cxnId="{E6D09543-B3F1-4271-8CEF-B3BE44517ECE}">
      <dgm:prSet/>
      <dgm:spPr/>
      <dgm:t>
        <a:bodyPr/>
        <a:lstStyle/>
        <a:p>
          <a:endParaRPr lang="ru-RU"/>
        </a:p>
      </dgm:t>
    </dgm:pt>
    <dgm:pt modelId="{2BEFB3F4-7C8F-4BB4-8195-C5592F4EAEEB}" type="sibTrans" cxnId="{E6D09543-B3F1-4271-8CEF-B3BE44517ECE}">
      <dgm:prSet/>
      <dgm:spPr/>
      <dgm:t>
        <a:bodyPr/>
        <a:lstStyle/>
        <a:p>
          <a:endParaRPr lang="ru-RU"/>
        </a:p>
      </dgm:t>
    </dgm:pt>
    <dgm:pt modelId="{9860DDE4-D26E-4905-B82A-07190FA8E6B0}">
      <dgm:prSet/>
      <dgm:spPr/>
      <dgm:t>
        <a:bodyPr/>
        <a:lstStyle/>
        <a:p>
          <a:r>
            <a:rPr lang="ru-RU" dirty="0" smtClean="0"/>
            <a:t>Диагностические беседы</a:t>
          </a:r>
          <a:endParaRPr lang="ru-RU" dirty="0"/>
        </a:p>
      </dgm:t>
    </dgm:pt>
    <dgm:pt modelId="{2B46356E-15F1-4FD3-AF17-77B9C3ACA227}" type="parTrans" cxnId="{2F76A711-9117-4AC6-B650-DF6AC089AFBC}">
      <dgm:prSet/>
      <dgm:spPr/>
      <dgm:t>
        <a:bodyPr/>
        <a:lstStyle/>
        <a:p>
          <a:endParaRPr lang="ru-RU"/>
        </a:p>
      </dgm:t>
    </dgm:pt>
    <dgm:pt modelId="{EF2A2B42-0FEE-4A9A-A79A-BB06C3C37514}" type="sibTrans" cxnId="{2F76A711-9117-4AC6-B650-DF6AC089AFBC}">
      <dgm:prSet/>
      <dgm:spPr/>
      <dgm:t>
        <a:bodyPr/>
        <a:lstStyle/>
        <a:p>
          <a:endParaRPr lang="ru-RU"/>
        </a:p>
      </dgm:t>
    </dgm:pt>
    <dgm:pt modelId="{DAE67992-002F-416A-9F42-25A17A0B6F4E}">
      <dgm:prSet/>
      <dgm:spPr/>
      <dgm:t>
        <a:bodyPr/>
        <a:lstStyle/>
        <a:p>
          <a:r>
            <a:rPr lang="ru-RU" dirty="0" smtClean="0"/>
            <a:t>Изучение потребности и уровня готовности старшеклассников к проектно-исследовательской деятельности </a:t>
          </a:r>
          <a:endParaRPr lang="ru-RU" dirty="0"/>
        </a:p>
      </dgm:t>
    </dgm:pt>
    <dgm:pt modelId="{9D35070D-338A-42BD-BC8F-325C959EEC41}" type="parTrans" cxnId="{1739BDDC-FD08-4DB8-936D-15F89BD2B275}">
      <dgm:prSet/>
      <dgm:spPr/>
      <dgm:t>
        <a:bodyPr/>
        <a:lstStyle/>
        <a:p>
          <a:endParaRPr lang="ru-RU"/>
        </a:p>
      </dgm:t>
    </dgm:pt>
    <dgm:pt modelId="{E451041D-E177-4D4A-A951-3CE17A574B51}" type="sibTrans" cxnId="{1739BDDC-FD08-4DB8-936D-15F89BD2B275}">
      <dgm:prSet/>
      <dgm:spPr/>
      <dgm:t>
        <a:bodyPr/>
        <a:lstStyle/>
        <a:p>
          <a:endParaRPr lang="ru-RU"/>
        </a:p>
      </dgm:t>
    </dgm:pt>
    <dgm:pt modelId="{C1322B6A-2B92-40FA-98C3-C9B6C312C984}">
      <dgm:prSet/>
      <dgm:spPr/>
      <dgm:t>
        <a:bodyPr/>
        <a:lstStyle/>
        <a:p>
          <a:r>
            <a:rPr lang="ru-RU" dirty="0" smtClean="0"/>
            <a:t>Кейс-лаборатории</a:t>
          </a:r>
          <a:endParaRPr lang="ru-RU" dirty="0"/>
        </a:p>
      </dgm:t>
    </dgm:pt>
    <dgm:pt modelId="{58F8746A-99B9-4068-B968-F5B377F99C8B}" type="parTrans" cxnId="{976C5640-79BC-487D-97DC-F4D334DD064E}">
      <dgm:prSet/>
      <dgm:spPr/>
      <dgm:t>
        <a:bodyPr/>
        <a:lstStyle/>
        <a:p>
          <a:endParaRPr lang="ru-RU"/>
        </a:p>
      </dgm:t>
    </dgm:pt>
    <dgm:pt modelId="{F2B24752-7D77-4AB1-967A-56790A89D6DD}" type="sibTrans" cxnId="{976C5640-79BC-487D-97DC-F4D334DD064E}">
      <dgm:prSet/>
      <dgm:spPr/>
      <dgm:t>
        <a:bodyPr/>
        <a:lstStyle/>
        <a:p>
          <a:endParaRPr lang="ru-RU"/>
        </a:p>
      </dgm:t>
    </dgm:pt>
    <dgm:pt modelId="{37BA4647-7AA6-4689-9E57-9927D88DCE56}">
      <dgm:prSet/>
      <dgm:spPr/>
      <dgm:t>
        <a:bodyPr/>
        <a:lstStyle/>
        <a:p>
          <a:r>
            <a:rPr lang="ru-RU" dirty="0" smtClean="0"/>
            <a:t>Тематические проблемные лектории</a:t>
          </a:r>
          <a:endParaRPr lang="ru-RU" dirty="0"/>
        </a:p>
      </dgm:t>
    </dgm:pt>
    <dgm:pt modelId="{FFD10704-C353-442D-BF81-BC034BABF0FD}" type="parTrans" cxnId="{69A05B6D-7483-45E2-BEE7-6A55776D9718}">
      <dgm:prSet/>
      <dgm:spPr/>
      <dgm:t>
        <a:bodyPr/>
        <a:lstStyle/>
        <a:p>
          <a:endParaRPr lang="ru-RU"/>
        </a:p>
      </dgm:t>
    </dgm:pt>
    <dgm:pt modelId="{C930E433-98E0-4A0C-809E-22DC06215DC2}" type="sibTrans" cxnId="{69A05B6D-7483-45E2-BEE7-6A55776D9718}">
      <dgm:prSet/>
      <dgm:spPr/>
      <dgm:t>
        <a:bodyPr/>
        <a:lstStyle/>
        <a:p>
          <a:endParaRPr lang="ru-RU"/>
        </a:p>
      </dgm:t>
    </dgm:pt>
    <dgm:pt modelId="{20739898-C157-407E-9A8B-86B0025E31CB}">
      <dgm:prSet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Рефлексия, коллективное обсуждение результатов совместной с родителями и педагогами</a:t>
          </a:r>
          <a:endParaRPr lang="ru-RU" dirty="0">
            <a:solidFill>
              <a:schemeClr val="bg1"/>
            </a:solidFill>
          </a:endParaRPr>
        </a:p>
      </dgm:t>
    </dgm:pt>
    <dgm:pt modelId="{CCAE8E1A-C4E8-4AF3-80C1-7B8A6EE424A9}" type="parTrans" cxnId="{64127E39-7FF3-4B72-81D6-B6817A2869CC}">
      <dgm:prSet/>
      <dgm:spPr/>
      <dgm:t>
        <a:bodyPr/>
        <a:lstStyle/>
        <a:p>
          <a:endParaRPr lang="ru-RU"/>
        </a:p>
      </dgm:t>
    </dgm:pt>
    <dgm:pt modelId="{F43415D5-2BC3-44FA-A697-CC86F326E716}" type="sibTrans" cxnId="{64127E39-7FF3-4B72-81D6-B6817A2869CC}">
      <dgm:prSet/>
      <dgm:spPr/>
      <dgm:t>
        <a:bodyPr/>
        <a:lstStyle/>
        <a:p>
          <a:endParaRPr lang="ru-RU"/>
        </a:p>
      </dgm:t>
    </dgm:pt>
    <dgm:pt modelId="{6FA5B67A-7384-4461-AD5A-7D3B5850CF32}" type="pres">
      <dgm:prSet presAssocID="{1C8E9C65-A121-43C3-B763-38F75B35A41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A7C049-6076-4EEC-80B2-F9C3CF721986}" type="pres">
      <dgm:prSet presAssocID="{20739898-C157-407E-9A8B-86B0025E31CB}" presName="boxAndChildren" presStyleCnt="0"/>
      <dgm:spPr/>
    </dgm:pt>
    <dgm:pt modelId="{504F55EC-C8C9-41A8-AAD1-D1FA3202436D}" type="pres">
      <dgm:prSet presAssocID="{20739898-C157-407E-9A8B-86B0025E31CB}" presName="parentTextBox" presStyleLbl="node1" presStyleIdx="0" presStyleCnt="5"/>
      <dgm:spPr/>
      <dgm:t>
        <a:bodyPr/>
        <a:lstStyle/>
        <a:p>
          <a:endParaRPr lang="ru-RU"/>
        </a:p>
      </dgm:t>
    </dgm:pt>
    <dgm:pt modelId="{E6D4AA93-B39B-4119-B6B2-520D18A6C2B1}" type="pres">
      <dgm:prSet presAssocID="{D3944D6B-7B63-46E2-8257-98EF0255996C}" presName="sp" presStyleCnt="0"/>
      <dgm:spPr/>
    </dgm:pt>
    <dgm:pt modelId="{67BF22AC-5A41-4812-B1A4-0AED463049FF}" type="pres">
      <dgm:prSet presAssocID="{549C36F2-0A81-43C8-9419-7B0AC39045A9}" presName="arrowAndChildren" presStyleCnt="0"/>
      <dgm:spPr/>
    </dgm:pt>
    <dgm:pt modelId="{B36F59EE-9B5F-4DC7-BD77-0F385882A419}" type="pres">
      <dgm:prSet presAssocID="{549C36F2-0A81-43C8-9419-7B0AC39045A9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0421B3C3-368C-41DD-8670-6CA39BAB27AC}" type="pres">
      <dgm:prSet presAssocID="{2AD58A06-9CBA-47E9-A42E-C841AB0C4363}" presName="sp" presStyleCnt="0"/>
      <dgm:spPr/>
    </dgm:pt>
    <dgm:pt modelId="{18360280-B644-4655-BE45-555D484910BC}" type="pres">
      <dgm:prSet presAssocID="{06CB7359-B092-42FD-8ED6-547EA7C02D7E}" presName="arrowAndChildren" presStyleCnt="0"/>
      <dgm:spPr/>
    </dgm:pt>
    <dgm:pt modelId="{F70E60CB-A212-4F13-BF56-01E35D2F58DD}" type="pres">
      <dgm:prSet presAssocID="{06CB7359-B092-42FD-8ED6-547EA7C02D7E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E5CE0B88-FF8F-4C93-B6B5-E280BAB1222B}" type="pres">
      <dgm:prSet presAssocID="{06CB7359-B092-42FD-8ED6-547EA7C02D7E}" presName="arrow" presStyleLbl="node1" presStyleIdx="2" presStyleCnt="5" custLinFactNeighborY="-533"/>
      <dgm:spPr/>
      <dgm:t>
        <a:bodyPr/>
        <a:lstStyle/>
        <a:p>
          <a:endParaRPr lang="ru-RU"/>
        </a:p>
      </dgm:t>
    </dgm:pt>
    <dgm:pt modelId="{360ADB9D-EA7A-4C5B-AFE5-1407FEA1DE5B}" type="pres">
      <dgm:prSet presAssocID="{06CB7359-B092-42FD-8ED6-547EA7C02D7E}" presName="descendantArrow" presStyleCnt="0"/>
      <dgm:spPr/>
    </dgm:pt>
    <dgm:pt modelId="{85C12DC9-5FE9-406A-B519-B373B54191F4}" type="pres">
      <dgm:prSet presAssocID="{37BA4647-7AA6-4689-9E57-9927D88DCE56}" presName="childTextArrow" presStyleLbl="fgAccFollow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A70C69-B0A9-4E90-ACCC-AAE216761DA9}" type="pres">
      <dgm:prSet presAssocID="{C1322B6A-2B92-40FA-98C3-C9B6C312C984}" presName="childTextArrow" presStyleLbl="fgAccFollow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980733-6654-4957-95B7-CA1E04E3A70D}" type="pres">
      <dgm:prSet presAssocID="{5BE4A4A1-7094-47D4-AF8D-4587D1BCFFCF}" presName="childTextArrow" presStyleLbl="fgAccFollow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7D86BF-FFE4-42D2-8D1C-96FD0364BBE2}" type="pres">
      <dgm:prSet presAssocID="{32C65970-BFC3-4BE3-9116-ED22A2EE3573}" presName="childTextArrow" presStyleLbl="fgAccFollow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5A9EFC-F8E9-4122-9D6F-67E86F6D93E7}" type="pres">
      <dgm:prSet presAssocID="{C33298EB-FA90-4E92-AE8D-2DFE03E187AA}" presName="sp" presStyleCnt="0"/>
      <dgm:spPr/>
    </dgm:pt>
    <dgm:pt modelId="{254E3155-74EB-4EDB-A4E2-2BA59C2F1EAF}" type="pres">
      <dgm:prSet presAssocID="{C22892F2-D262-40E9-91C3-E9681FB864A0}" presName="arrowAndChildren" presStyleCnt="0"/>
      <dgm:spPr/>
    </dgm:pt>
    <dgm:pt modelId="{8E2C964A-90AC-4472-B07B-E4A0A0D0EE12}" type="pres">
      <dgm:prSet presAssocID="{C22892F2-D262-40E9-91C3-E9681FB864A0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49771D30-4BEC-4C59-AC09-B097638B9140}" type="pres">
      <dgm:prSet presAssocID="{C22892F2-D262-40E9-91C3-E9681FB864A0}" presName="arrow" presStyleLbl="node1" presStyleIdx="3" presStyleCnt="5"/>
      <dgm:spPr/>
      <dgm:t>
        <a:bodyPr/>
        <a:lstStyle/>
        <a:p>
          <a:endParaRPr lang="ru-RU"/>
        </a:p>
      </dgm:t>
    </dgm:pt>
    <dgm:pt modelId="{E55F7665-8EDA-4161-9B96-BCA6F53877AC}" type="pres">
      <dgm:prSet presAssocID="{C22892F2-D262-40E9-91C3-E9681FB864A0}" presName="descendantArrow" presStyleCnt="0"/>
      <dgm:spPr/>
    </dgm:pt>
    <dgm:pt modelId="{A4976A42-BA3C-4902-ACB5-DDC80B91009B}" type="pres">
      <dgm:prSet presAssocID="{32864753-5D90-44A4-A348-05FEADE05DB7}" presName="childTextArrow" presStyleLbl="fgAccFollow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10CD7E-8E4C-437E-80DF-C8E6CB9A4F60}" type="pres">
      <dgm:prSet presAssocID="{9DFD2F46-B57F-44FC-980A-EA3681912B4A}" presName="childTextArrow" presStyleLbl="fgAccFollow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C81065-B128-4F89-BA6C-F53EDC4B49B2}" type="pres">
      <dgm:prSet presAssocID="{E451041D-E177-4D4A-A951-3CE17A574B51}" presName="sp" presStyleCnt="0"/>
      <dgm:spPr/>
    </dgm:pt>
    <dgm:pt modelId="{2EE957EC-DAA2-4EB4-9448-E14F1CA69AEA}" type="pres">
      <dgm:prSet presAssocID="{DAE67992-002F-416A-9F42-25A17A0B6F4E}" presName="arrowAndChildren" presStyleCnt="0"/>
      <dgm:spPr/>
    </dgm:pt>
    <dgm:pt modelId="{E7B0F833-7267-4286-9169-DB7E51BD199B}" type="pres">
      <dgm:prSet presAssocID="{DAE67992-002F-416A-9F42-25A17A0B6F4E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4138E1B4-0B64-40BC-936A-3945A25D00DD}" type="pres">
      <dgm:prSet presAssocID="{DAE67992-002F-416A-9F42-25A17A0B6F4E}" presName="arrow" presStyleLbl="node1" presStyleIdx="4" presStyleCnt="5"/>
      <dgm:spPr/>
      <dgm:t>
        <a:bodyPr/>
        <a:lstStyle/>
        <a:p>
          <a:endParaRPr lang="ru-RU"/>
        </a:p>
      </dgm:t>
    </dgm:pt>
    <dgm:pt modelId="{97FE75FB-6F4E-4506-8F62-A40E6B09406B}" type="pres">
      <dgm:prSet presAssocID="{DAE67992-002F-416A-9F42-25A17A0B6F4E}" presName="descendantArrow" presStyleCnt="0"/>
      <dgm:spPr/>
    </dgm:pt>
    <dgm:pt modelId="{D4F3BE84-A957-42A3-81B9-676E84080314}" type="pres">
      <dgm:prSet presAssocID="{698B5202-49B8-400C-91A4-07399430944D}" presName="childTextArrow" presStyleLbl="fgAccFollow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A508B-63DD-4F56-AC57-932362C5CC22}" type="pres">
      <dgm:prSet presAssocID="{9860DDE4-D26E-4905-B82A-07190FA8E6B0}" presName="childTextArrow" presStyleLbl="fgAccFollowNode1" presStyleIdx="7" presStyleCnt="10" custLinFactNeighborX="-1850" custLinFactNeighborY="-41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6C124-6BCC-410D-A95D-A25C3EF29676}" type="pres">
      <dgm:prSet presAssocID="{CA5A8807-C9F4-43B9-AEC4-4B5B587F91D3}" presName="childTextArrow" presStyleLbl="fgAccFollow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8345D5-DA1B-4B09-B036-59A945DA898D}" type="pres">
      <dgm:prSet presAssocID="{1F4AA4FA-6C65-4233-9BCD-3F7CF8914E07}" presName="childTextArrow" presStyleLbl="fgAccFollow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2BDC29-A087-431B-B415-454E1F409AD4}" srcId="{1C8E9C65-A121-43C3-B763-38F75B35A41B}" destId="{06CB7359-B092-42FD-8ED6-547EA7C02D7E}" srcOrd="2" destOrd="0" parTransId="{1E343417-8853-4F2E-9379-11A3D54C0B6B}" sibTransId="{2AD58A06-9CBA-47E9-A42E-C841AB0C4363}"/>
    <dgm:cxn modelId="{E9341DD3-5DF1-4866-BED0-A95486A9B6DF}" srcId="{C22892F2-D262-40E9-91C3-E9681FB864A0}" destId="{9DFD2F46-B57F-44FC-980A-EA3681912B4A}" srcOrd="1" destOrd="0" parTransId="{47CC27F7-4B09-4569-88A8-FA38B1FC1E5F}" sibTransId="{DDBCDEB9-D6EE-4D35-9841-49BFF6ABA735}"/>
    <dgm:cxn modelId="{6D73B5B8-1136-43D7-94E3-0DA80C6C585A}" srcId="{DAE67992-002F-416A-9F42-25A17A0B6F4E}" destId="{698B5202-49B8-400C-91A4-07399430944D}" srcOrd="0" destOrd="0" parTransId="{F21299EF-D3E0-441E-857F-BC60B675239D}" sibTransId="{E7C08699-B323-4CBA-AC51-0EB12E39426C}"/>
    <dgm:cxn modelId="{7F5CDFAE-17BC-438F-9F34-C15C52D231CD}" type="presOf" srcId="{9860DDE4-D26E-4905-B82A-07190FA8E6B0}" destId="{39CA508B-63DD-4F56-AC57-932362C5CC22}" srcOrd="0" destOrd="0" presId="urn:microsoft.com/office/officeart/2005/8/layout/process4"/>
    <dgm:cxn modelId="{8B50F41F-E932-4B87-A80F-60513B5DD946}" type="presOf" srcId="{1C8E9C65-A121-43C3-B763-38F75B35A41B}" destId="{6FA5B67A-7384-4461-AD5A-7D3B5850CF32}" srcOrd="0" destOrd="0" presId="urn:microsoft.com/office/officeart/2005/8/layout/process4"/>
    <dgm:cxn modelId="{70FD2B89-ADB1-4043-BE1D-1C523E9EBEF2}" type="presOf" srcId="{698B5202-49B8-400C-91A4-07399430944D}" destId="{D4F3BE84-A957-42A3-81B9-676E84080314}" srcOrd="0" destOrd="0" presId="urn:microsoft.com/office/officeart/2005/8/layout/process4"/>
    <dgm:cxn modelId="{A0831202-34D9-4761-BACB-F0C1D9159E60}" type="presOf" srcId="{9DFD2F46-B57F-44FC-980A-EA3681912B4A}" destId="{5110CD7E-8E4C-437E-80DF-C8E6CB9A4F60}" srcOrd="0" destOrd="0" presId="urn:microsoft.com/office/officeart/2005/8/layout/process4"/>
    <dgm:cxn modelId="{69A05B6D-7483-45E2-BEE7-6A55776D9718}" srcId="{06CB7359-B092-42FD-8ED6-547EA7C02D7E}" destId="{37BA4647-7AA6-4689-9E57-9927D88DCE56}" srcOrd="0" destOrd="0" parTransId="{FFD10704-C353-442D-BF81-BC034BABF0FD}" sibTransId="{C930E433-98E0-4A0C-809E-22DC06215DC2}"/>
    <dgm:cxn modelId="{29F735E1-EA0F-449D-A42C-53DB1C949C63}" srcId="{C22892F2-D262-40E9-91C3-E9681FB864A0}" destId="{32864753-5D90-44A4-A348-05FEADE05DB7}" srcOrd="0" destOrd="0" parTransId="{926C6149-5AB4-4D2B-B52F-32BB2BBDD08D}" sibTransId="{8FADEF6D-8C22-4C8D-AD9C-426AD6F51038}"/>
    <dgm:cxn modelId="{2374DA30-7FA1-4299-B958-15D83C3CD61D}" type="presOf" srcId="{20739898-C157-407E-9A8B-86B0025E31CB}" destId="{504F55EC-C8C9-41A8-AAD1-D1FA3202436D}" srcOrd="0" destOrd="0" presId="urn:microsoft.com/office/officeart/2005/8/layout/process4"/>
    <dgm:cxn modelId="{EA0C8BA9-7F61-4074-867D-BFF864CE55E5}" srcId="{1C8E9C65-A121-43C3-B763-38F75B35A41B}" destId="{549C36F2-0A81-43C8-9419-7B0AC39045A9}" srcOrd="3" destOrd="0" parTransId="{9E5B7A39-86C8-4995-BA62-46B489054F2F}" sibTransId="{D3944D6B-7B63-46E2-8257-98EF0255996C}"/>
    <dgm:cxn modelId="{E6B32F18-DECC-4910-8F31-6B4DA25740A8}" type="presOf" srcId="{37BA4647-7AA6-4689-9E57-9927D88DCE56}" destId="{85C12DC9-5FE9-406A-B519-B373B54191F4}" srcOrd="0" destOrd="0" presId="urn:microsoft.com/office/officeart/2005/8/layout/process4"/>
    <dgm:cxn modelId="{ADF421BB-385F-4D57-B27B-E89FFE98A1F9}" type="presOf" srcId="{C22892F2-D262-40E9-91C3-E9681FB864A0}" destId="{8E2C964A-90AC-4472-B07B-E4A0A0D0EE12}" srcOrd="0" destOrd="0" presId="urn:microsoft.com/office/officeart/2005/8/layout/process4"/>
    <dgm:cxn modelId="{A9B10388-BAEC-4D29-A7F6-F356063BDC23}" srcId="{06CB7359-B092-42FD-8ED6-547EA7C02D7E}" destId="{5BE4A4A1-7094-47D4-AF8D-4587D1BCFFCF}" srcOrd="2" destOrd="0" parTransId="{6E20BDD4-228D-429D-A2E6-90DE830891A8}" sibTransId="{925509A4-05E5-4F18-A761-0178779DFD34}"/>
    <dgm:cxn modelId="{F4060C66-7565-460E-9D9D-6BF12E0D4B74}" type="presOf" srcId="{5BE4A4A1-7094-47D4-AF8D-4587D1BCFFCF}" destId="{91980733-6654-4957-95B7-CA1E04E3A70D}" srcOrd="0" destOrd="0" presId="urn:microsoft.com/office/officeart/2005/8/layout/process4"/>
    <dgm:cxn modelId="{B9A89DD7-F8C3-40B6-90AD-A1625FDAAA1F}" type="presOf" srcId="{549C36F2-0A81-43C8-9419-7B0AC39045A9}" destId="{B36F59EE-9B5F-4DC7-BD77-0F385882A419}" srcOrd="0" destOrd="0" presId="urn:microsoft.com/office/officeart/2005/8/layout/process4"/>
    <dgm:cxn modelId="{2560F151-B054-499F-BBBF-48E87A463A4C}" type="presOf" srcId="{1F4AA4FA-6C65-4233-9BCD-3F7CF8914E07}" destId="{8F8345D5-DA1B-4B09-B036-59A945DA898D}" srcOrd="0" destOrd="0" presId="urn:microsoft.com/office/officeart/2005/8/layout/process4"/>
    <dgm:cxn modelId="{8476663D-C7D2-4E8A-86BD-D997DFF59305}" type="presOf" srcId="{06CB7359-B092-42FD-8ED6-547EA7C02D7E}" destId="{F70E60CB-A212-4F13-BF56-01E35D2F58DD}" srcOrd="0" destOrd="0" presId="urn:microsoft.com/office/officeart/2005/8/layout/process4"/>
    <dgm:cxn modelId="{64127E39-7FF3-4B72-81D6-B6817A2869CC}" srcId="{1C8E9C65-A121-43C3-B763-38F75B35A41B}" destId="{20739898-C157-407E-9A8B-86B0025E31CB}" srcOrd="4" destOrd="0" parTransId="{CCAE8E1A-C4E8-4AF3-80C1-7B8A6EE424A9}" sibTransId="{F43415D5-2BC3-44FA-A697-CC86F326E716}"/>
    <dgm:cxn modelId="{1F5FEF22-17F1-4B69-A27A-6A6DB5C9A53B}" type="presOf" srcId="{DAE67992-002F-416A-9F42-25A17A0B6F4E}" destId="{E7B0F833-7267-4286-9169-DB7E51BD199B}" srcOrd="0" destOrd="0" presId="urn:microsoft.com/office/officeart/2005/8/layout/process4"/>
    <dgm:cxn modelId="{84E84E33-25CF-4BEC-96CC-7D97F7FB64A0}" type="presOf" srcId="{32864753-5D90-44A4-A348-05FEADE05DB7}" destId="{A4976A42-BA3C-4902-ACB5-DDC80B91009B}" srcOrd="0" destOrd="0" presId="urn:microsoft.com/office/officeart/2005/8/layout/process4"/>
    <dgm:cxn modelId="{FF45CAD7-A701-477F-9C36-1DC5C5F8B308}" type="presOf" srcId="{CA5A8807-C9F4-43B9-AEC4-4B5B587F91D3}" destId="{77A6C124-6BCC-410D-A95D-A25C3EF29676}" srcOrd="0" destOrd="0" presId="urn:microsoft.com/office/officeart/2005/8/layout/process4"/>
    <dgm:cxn modelId="{9D5C9DA9-6340-4317-8A5C-18F28D688962}" type="presOf" srcId="{C22892F2-D262-40E9-91C3-E9681FB864A0}" destId="{49771D30-4BEC-4C59-AC09-B097638B9140}" srcOrd="1" destOrd="0" presId="urn:microsoft.com/office/officeart/2005/8/layout/process4"/>
    <dgm:cxn modelId="{C0893232-B399-4712-A7B0-5C36921F9736}" type="presOf" srcId="{DAE67992-002F-416A-9F42-25A17A0B6F4E}" destId="{4138E1B4-0B64-40BC-936A-3945A25D00DD}" srcOrd="1" destOrd="0" presId="urn:microsoft.com/office/officeart/2005/8/layout/process4"/>
    <dgm:cxn modelId="{BCE81F6E-26D3-4C92-BF08-21B41F7DF7BB}" type="presOf" srcId="{06CB7359-B092-42FD-8ED6-547EA7C02D7E}" destId="{E5CE0B88-FF8F-4C93-B6B5-E280BAB1222B}" srcOrd="1" destOrd="0" presId="urn:microsoft.com/office/officeart/2005/8/layout/process4"/>
    <dgm:cxn modelId="{84022756-BBF1-45FC-BB07-6967405B64BE}" type="presOf" srcId="{32C65970-BFC3-4BE3-9116-ED22A2EE3573}" destId="{4A7D86BF-FFE4-42D2-8D1C-96FD0364BBE2}" srcOrd="0" destOrd="0" presId="urn:microsoft.com/office/officeart/2005/8/layout/process4"/>
    <dgm:cxn modelId="{1739BDDC-FD08-4DB8-936D-15F89BD2B275}" srcId="{1C8E9C65-A121-43C3-B763-38F75B35A41B}" destId="{DAE67992-002F-416A-9F42-25A17A0B6F4E}" srcOrd="0" destOrd="0" parTransId="{9D35070D-338A-42BD-BC8F-325C959EEC41}" sibTransId="{E451041D-E177-4D4A-A951-3CE17A574B51}"/>
    <dgm:cxn modelId="{2F76A711-9117-4AC6-B650-DF6AC089AFBC}" srcId="{DAE67992-002F-416A-9F42-25A17A0B6F4E}" destId="{9860DDE4-D26E-4905-B82A-07190FA8E6B0}" srcOrd="1" destOrd="0" parTransId="{2B46356E-15F1-4FD3-AF17-77B9C3ACA227}" sibTransId="{EF2A2B42-0FEE-4A9A-A79A-BB06C3C37514}"/>
    <dgm:cxn modelId="{B5276A09-3B65-4B48-AA20-0065E4E5D87B}" srcId="{06CB7359-B092-42FD-8ED6-547EA7C02D7E}" destId="{32C65970-BFC3-4BE3-9116-ED22A2EE3573}" srcOrd="3" destOrd="0" parTransId="{C93536AF-52AC-497A-9643-1ED718D5ED84}" sibTransId="{A33F4507-F0D2-49A8-AEB3-C8D4205ECAD0}"/>
    <dgm:cxn modelId="{5CE2373B-B43F-44AA-A90D-601DA70222D5}" srcId="{1C8E9C65-A121-43C3-B763-38F75B35A41B}" destId="{C22892F2-D262-40E9-91C3-E9681FB864A0}" srcOrd="1" destOrd="0" parTransId="{3B51DCC3-A104-487E-B714-066F65B08E02}" sibTransId="{C33298EB-FA90-4E92-AE8D-2DFE03E187AA}"/>
    <dgm:cxn modelId="{E6D09543-B3F1-4271-8CEF-B3BE44517ECE}" srcId="{DAE67992-002F-416A-9F42-25A17A0B6F4E}" destId="{CA5A8807-C9F4-43B9-AEC4-4B5B587F91D3}" srcOrd="2" destOrd="0" parTransId="{73FAFA8F-6F32-42CA-89A3-F0BB591FE05C}" sibTransId="{2BEFB3F4-7C8F-4BB4-8195-C5592F4EAEEB}"/>
    <dgm:cxn modelId="{902986EF-523C-4A2B-A63B-84ECC26198E1}" srcId="{DAE67992-002F-416A-9F42-25A17A0B6F4E}" destId="{1F4AA4FA-6C65-4233-9BCD-3F7CF8914E07}" srcOrd="3" destOrd="0" parTransId="{85C1C9DD-B59B-4C7E-ABA8-74C63583178C}" sibTransId="{A3F343F4-C11B-40DC-8E85-671E2D40710B}"/>
    <dgm:cxn modelId="{976C5640-79BC-487D-97DC-F4D334DD064E}" srcId="{06CB7359-B092-42FD-8ED6-547EA7C02D7E}" destId="{C1322B6A-2B92-40FA-98C3-C9B6C312C984}" srcOrd="1" destOrd="0" parTransId="{58F8746A-99B9-4068-B968-F5B377F99C8B}" sibTransId="{F2B24752-7D77-4AB1-967A-56790A89D6DD}"/>
    <dgm:cxn modelId="{7F7439C5-4F8A-4B06-ACBA-9E1BC631B88F}" type="presOf" srcId="{C1322B6A-2B92-40FA-98C3-C9B6C312C984}" destId="{1FA70C69-B0A9-4E90-ACCC-AAE216761DA9}" srcOrd="0" destOrd="0" presId="urn:microsoft.com/office/officeart/2005/8/layout/process4"/>
    <dgm:cxn modelId="{AC6F2B37-DEB4-4B94-B53B-9C2360502B85}" type="presParOf" srcId="{6FA5B67A-7384-4461-AD5A-7D3B5850CF32}" destId="{35A7C049-6076-4EEC-80B2-F9C3CF721986}" srcOrd="0" destOrd="0" presId="urn:microsoft.com/office/officeart/2005/8/layout/process4"/>
    <dgm:cxn modelId="{55268EE5-62E7-4790-82BB-F240BE226EAB}" type="presParOf" srcId="{35A7C049-6076-4EEC-80B2-F9C3CF721986}" destId="{504F55EC-C8C9-41A8-AAD1-D1FA3202436D}" srcOrd="0" destOrd="0" presId="urn:microsoft.com/office/officeart/2005/8/layout/process4"/>
    <dgm:cxn modelId="{4F10FD65-2E45-47DD-8E86-850FBC3A34A9}" type="presParOf" srcId="{6FA5B67A-7384-4461-AD5A-7D3B5850CF32}" destId="{E6D4AA93-B39B-4119-B6B2-520D18A6C2B1}" srcOrd="1" destOrd="0" presId="urn:microsoft.com/office/officeart/2005/8/layout/process4"/>
    <dgm:cxn modelId="{D3498CC7-1E2E-4023-A42F-B79D53B659AA}" type="presParOf" srcId="{6FA5B67A-7384-4461-AD5A-7D3B5850CF32}" destId="{67BF22AC-5A41-4812-B1A4-0AED463049FF}" srcOrd="2" destOrd="0" presId="urn:microsoft.com/office/officeart/2005/8/layout/process4"/>
    <dgm:cxn modelId="{94A2DC5E-5800-4416-B0CD-EA03F30F613D}" type="presParOf" srcId="{67BF22AC-5A41-4812-B1A4-0AED463049FF}" destId="{B36F59EE-9B5F-4DC7-BD77-0F385882A419}" srcOrd="0" destOrd="0" presId="urn:microsoft.com/office/officeart/2005/8/layout/process4"/>
    <dgm:cxn modelId="{F9383EE7-9364-4DF3-A23F-558DCCB40D19}" type="presParOf" srcId="{6FA5B67A-7384-4461-AD5A-7D3B5850CF32}" destId="{0421B3C3-368C-41DD-8670-6CA39BAB27AC}" srcOrd="3" destOrd="0" presId="urn:microsoft.com/office/officeart/2005/8/layout/process4"/>
    <dgm:cxn modelId="{41199E89-867F-403F-AAA8-391E007E2EAA}" type="presParOf" srcId="{6FA5B67A-7384-4461-AD5A-7D3B5850CF32}" destId="{18360280-B644-4655-BE45-555D484910BC}" srcOrd="4" destOrd="0" presId="urn:microsoft.com/office/officeart/2005/8/layout/process4"/>
    <dgm:cxn modelId="{CDB64630-0698-4ED5-B209-BFD481A21E19}" type="presParOf" srcId="{18360280-B644-4655-BE45-555D484910BC}" destId="{F70E60CB-A212-4F13-BF56-01E35D2F58DD}" srcOrd="0" destOrd="0" presId="urn:microsoft.com/office/officeart/2005/8/layout/process4"/>
    <dgm:cxn modelId="{FDDDA5F1-E7F5-4D04-BE48-7E3BBF177EF9}" type="presParOf" srcId="{18360280-B644-4655-BE45-555D484910BC}" destId="{E5CE0B88-FF8F-4C93-B6B5-E280BAB1222B}" srcOrd="1" destOrd="0" presId="urn:microsoft.com/office/officeart/2005/8/layout/process4"/>
    <dgm:cxn modelId="{1D0E0FB5-3C4B-4512-B6AC-D94289B9387C}" type="presParOf" srcId="{18360280-B644-4655-BE45-555D484910BC}" destId="{360ADB9D-EA7A-4C5B-AFE5-1407FEA1DE5B}" srcOrd="2" destOrd="0" presId="urn:microsoft.com/office/officeart/2005/8/layout/process4"/>
    <dgm:cxn modelId="{1FD99F8A-8B81-4373-B7AA-411E7F0F718E}" type="presParOf" srcId="{360ADB9D-EA7A-4C5B-AFE5-1407FEA1DE5B}" destId="{85C12DC9-5FE9-406A-B519-B373B54191F4}" srcOrd="0" destOrd="0" presId="urn:microsoft.com/office/officeart/2005/8/layout/process4"/>
    <dgm:cxn modelId="{98CC9F3D-E447-4EEB-886E-857C92759E75}" type="presParOf" srcId="{360ADB9D-EA7A-4C5B-AFE5-1407FEA1DE5B}" destId="{1FA70C69-B0A9-4E90-ACCC-AAE216761DA9}" srcOrd="1" destOrd="0" presId="urn:microsoft.com/office/officeart/2005/8/layout/process4"/>
    <dgm:cxn modelId="{0089D1A7-A773-45BF-AB34-0B0AAD4048D5}" type="presParOf" srcId="{360ADB9D-EA7A-4C5B-AFE5-1407FEA1DE5B}" destId="{91980733-6654-4957-95B7-CA1E04E3A70D}" srcOrd="2" destOrd="0" presId="urn:microsoft.com/office/officeart/2005/8/layout/process4"/>
    <dgm:cxn modelId="{4CB918D1-265F-4F68-9062-4AA55025D709}" type="presParOf" srcId="{360ADB9D-EA7A-4C5B-AFE5-1407FEA1DE5B}" destId="{4A7D86BF-FFE4-42D2-8D1C-96FD0364BBE2}" srcOrd="3" destOrd="0" presId="urn:microsoft.com/office/officeart/2005/8/layout/process4"/>
    <dgm:cxn modelId="{5134A5F5-537E-48AB-82C0-EFA97242EB7D}" type="presParOf" srcId="{6FA5B67A-7384-4461-AD5A-7D3B5850CF32}" destId="{285A9EFC-F8E9-4122-9D6F-67E86F6D93E7}" srcOrd="5" destOrd="0" presId="urn:microsoft.com/office/officeart/2005/8/layout/process4"/>
    <dgm:cxn modelId="{8FA68F32-6BA2-4BFB-ADD9-D618A04B8704}" type="presParOf" srcId="{6FA5B67A-7384-4461-AD5A-7D3B5850CF32}" destId="{254E3155-74EB-4EDB-A4E2-2BA59C2F1EAF}" srcOrd="6" destOrd="0" presId="urn:microsoft.com/office/officeart/2005/8/layout/process4"/>
    <dgm:cxn modelId="{81A03BE3-55E5-4094-8107-64960673BF9F}" type="presParOf" srcId="{254E3155-74EB-4EDB-A4E2-2BA59C2F1EAF}" destId="{8E2C964A-90AC-4472-B07B-E4A0A0D0EE12}" srcOrd="0" destOrd="0" presId="urn:microsoft.com/office/officeart/2005/8/layout/process4"/>
    <dgm:cxn modelId="{96FD1F6C-8EC1-4468-B884-96EBDFFEC9FF}" type="presParOf" srcId="{254E3155-74EB-4EDB-A4E2-2BA59C2F1EAF}" destId="{49771D30-4BEC-4C59-AC09-B097638B9140}" srcOrd="1" destOrd="0" presId="urn:microsoft.com/office/officeart/2005/8/layout/process4"/>
    <dgm:cxn modelId="{5D34E015-18A0-4DF3-8E0A-38413759480B}" type="presParOf" srcId="{254E3155-74EB-4EDB-A4E2-2BA59C2F1EAF}" destId="{E55F7665-8EDA-4161-9B96-BCA6F53877AC}" srcOrd="2" destOrd="0" presId="urn:microsoft.com/office/officeart/2005/8/layout/process4"/>
    <dgm:cxn modelId="{DA814283-97D0-4EC1-B50D-7CEF25CB5C2F}" type="presParOf" srcId="{E55F7665-8EDA-4161-9B96-BCA6F53877AC}" destId="{A4976A42-BA3C-4902-ACB5-DDC80B91009B}" srcOrd="0" destOrd="0" presId="urn:microsoft.com/office/officeart/2005/8/layout/process4"/>
    <dgm:cxn modelId="{FFD38652-D376-40D6-820B-5F69816A777E}" type="presParOf" srcId="{E55F7665-8EDA-4161-9B96-BCA6F53877AC}" destId="{5110CD7E-8E4C-437E-80DF-C8E6CB9A4F60}" srcOrd="1" destOrd="0" presId="urn:microsoft.com/office/officeart/2005/8/layout/process4"/>
    <dgm:cxn modelId="{846EAA2A-A87D-4D02-82A0-E7331184256E}" type="presParOf" srcId="{6FA5B67A-7384-4461-AD5A-7D3B5850CF32}" destId="{98C81065-B128-4F89-BA6C-F53EDC4B49B2}" srcOrd="7" destOrd="0" presId="urn:microsoft.com/office/officeart/2005/8/layout/process4"/>
    <dgm:cxn modelId="{9B633E3B-D540-4B15-99E7-EE94B00A8456}" type="presParOf" srcId="{6FA5B67A-7384-4461-AD5A-7D3B5850CF32}" destId="{2EE957EC-DAA2-4EB4-9448-E14F1CA69AEA}" srcOrd="8" destOrd="0" presId="urn:microsoft.com/office/officeart/2005/8/layout/process4"/>
    <dgm:cxn modelId="{25E52BDF-205B-4A8F-A4C0-1B9D94EE4BFC}" type="presParOf" srcId="{2EE957EC-DAA2-4EB4-9448-E14F1CA69AEA}" destId="{E7B0F833-7267-4286-9169-DB7E51BD199B}" srcOrd="0" destOrd="0" presId="urn:microsoft.com/office/officeart/2005/8/layout/process4"/>
    <dgm:cxn modelId="{094A346C-314B-415A-96E8-C61D6969AF40}" type="presParOf" srcId="{2EE957EC-DAA2-4EB4-9448-E14F1CA69AEA}" destId="{4138E1B4-0B64-40BC-936A-3945A25D00DD}" srcOrd="1" destOrd="0" presId="urn:microsoft.com/office/officeart/2005/8/layout/process4"/>
    <dgm:cxn modelId="{A3758C3B-4474-44C9-A979-D6F5F96AE092}" type="presParOf" srcId="{2EE957EC-DAA2-4EB4-9448-E14F1CA69AEA}" destId="{97FE75FB-6F4E-4506-8F62-A40E6B09406B}" srcOrd="2" destOrd="0" presId="urn:microsoft.com/office/officeart/2005/8/layout/process4"/>
    <dgm:cxn modelId="{709A4F77-2165-418A-8FB5-F871CB0D05C3}" type="presParOf" srcId="{97FE75FB-6F4E-4506-8F62-A40E6B09406B}" destId="{D4F3BE84-A957-42A3-81B9-676E84080314}" srcOrd="0" destOrd="0" presId="urn:microsoft.com/office/officeart/2005/8/layout/process4"/>
    <dgm:cxn modelId="{FF608459-8EC6-48FF-968D-CFFF823B026D}" type="presParOf" srcId="{97FE75FB-6F4E-4506-8F62-A40E6B09406B}" destId="{39CA508B-63DD-4F56-AC57-932362C5CC22}" srcOrd="1" destOrd="0" presId="urn:microsoft.com/office/officeart/2005/8/layout/process4"/>
    <dgm:cxn modelId="{08D5BECE-64B9-411A-A35F-46389C5F46F4}" type="presParOf" srcId="{97FE75FB-6F4E-4506-8F62-A40E6B09406B}" destId="{77A6C124-6BCC-410D-A95D-A25C3EF29676}" srcOrd="2" destOrd="0" presId="urn:microsoft.com/office/officeart/2005/8/layout/process4"/>
    <dgm:cxn modelId="{0F807F0A-1086-4562-8D6B-E056F34697B8}" type="presParOf" srcId="{97FE75FB-6F4E-4506-8F62-A40E6B09406B}" destId="{8F8345D5-DA1B-4B09-B036-59A945DA898D}" srcOrd="3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2820C4-C8EE-4EA9-846D-D991C24E9063}" type="doc">
      <dgm:prSet loTypeId="urn:microsoft.com/office/officeart/2005/8/layout/hList7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AAB66CF-8DFB-4E80-B1D8-161ECC2CF7DE}">
      <dgm:prSet phldrT="[Текст]" custT="1"/>
      <dgm:spPr/>
      <dgm:t>
        <a:bodyPr/>
        <a:lstStyle/>
        <a:p>
          <a:r>
            <a:rPr lang="ru-RU" sz="1800" dirty="0" smtClean="0"/>
            <a:t>- готовность ученика к личностной и профессиональной самореализации проектной деятельности;</a:t>
          </a:r>
          <a:endParaRPr lang="ru-RU" sz="1800" dirty="0"/>
        </a:p>
      </dgm:t>
    </dgm:pt>
    <dgm:pt modelId="{7D658274-F243-41F9-9383-3EF5A63F849F}" type="parTrans" cxnId="{42FC882E-89CF-4DDC-8387-8084025258CE}">
      <dgm:prSet/>
      <dgm:spPr/>
      <dgm:t>
        <a:bodyPr/>
        <a:lstStyle/>
        <a:p>
          <a:endParaRPr lang="ru-RU"/>
        </a:p>
      </dgm:t>
    </dgm:pt>
    <dgm:pt modelId="{87E32980-F14E-4813-B45E-DB5004885B97}" type="sibTrans" cxnId="{42FC882E-89CF-4DDC-8387-8084025258CE}">
      <dgm:prSet/>
      <dgm:spPr/>
      <dgm:t>
        <a:bodyPr/>
        <a:lstStyle/>
        <a:p>
          <a:endParaRPr lang="ru-RU"/>
        </a:p>
      </dgm:t>
    </dgm:pt>
    <dgm:pt modelId="{77338015-3342-4D6E-84BA-02DBA7E17A68}">
      <dgm:prSet phldrT="[Текст]" custT="1"/>
      <dgm:spPr/>
      <dgm:t>
        <a:bodyPr/>
        <a:lstStyle/>
        <a:p>
          <a:r>
            <a:rPr lang="ru-RU" sz="1400" dirty="0" smtClean="0"/>
            <a:t>- готовность ученика к осознанному профессиональному выбору теме в проектной деятельности, успешному продолжению образования и самореализации в современном социуме (как конечный образовательный результат деятельности школы);</a:t>
          </a:r>
        </a:p>
      </dgm:t>
    </dgm:pt>
    <dgm:pt modelId="{EB20E731-FA92-4C80-AAF3-4EAFACDDCCA2}" type="parTrans" cxnId="{94C16B1B-F61A-4CB8-A335-72F446915DD1}">
      <dgm:prSet/>
      <dgm:spPr/>
      <dgm:t>
        <a:bodyPr/>
        <a:lstStyle/>
        <a:p>
          <a:endParaRPr lang="ru-RU"/>
        </a:p>
      </dgm:t>
    </dgm:pt>
    <dgm:pt modelId="{141C80FD-8251-4D23-9B7C-082E0C010FEB}" type="sibTrans" cxnId="{94C16B1B-F61A-4CB8-A335-72F446915DD1}">
      <dgm:prSet/>
      <dgm:spPr/>
      <dgm:t>
        <a:bodyPr/>
        <a:lstStyle/>
        <a:p>
          <a:endParaRPr lang="ru-RU"/>
        </a:p>
      </dgm:t>
    </dgm:pt>
    <dgm:pt modelId="{E661D377-7D2D-4F4F-A893-58F6BC8B4D69}">
      <dgm:prSet phldrT="[Текст]" custT="1"/>
      <dgm:spPr/>
      <dgm:t>
        <a:bodyPr/>
        <a:lstStyle/>
        <a:p>
          <a:r>
            <a:rPr lang="ru-RU" sz="1800" dirty="0" smtClean="0"/>
            <a:t>- оценка качества материалов, подготовленных в ходе реализации проекта.</a:t>
          </a:r>
        </a:p>
      </dgm:t>
    </dgm:pt>
    <dgm:pt modelId="{214E1AA2-AC77-4A50-A737-52BEACF8F03D}" type="parTrans" cxnId="{B8890EE7-2E11-4E84-B7CE-68F979CDB1EB}">
      <dgm:prSet/>
      <dgm:spPr/>
      <dgm:t>
        <a:bodyPr/>
        <a:lstStyle/>
        <a:p>
          <a:endParaRPr lang="ru-RU"/>
        </a:p>
      </dgm:t>
    </dgm:pt>
    <dgm:pt modelId="{80C25A37-F754-45D4-B683-58A367D56AF4}" type="sibTrans" cxnId="{B8890EE7-2E11-4E84-B7CE-68F979CDB1EB}">
      <dgm:prSet/>
      <dgm:spPr/>
      <dgm:t>
        <a:bodyPr/>
        <a:lstStyle/>
        <a:p>
          <a:endParaRPr lang="ru-RU"/>
        </a:p>
      </dgm:t>
    </dgm:pt>
    <dgm:pt modelId="{5FA910B4-202E-4941-9A4B-0FC639BAB9E4}" type="pres">
      <dgm:prSet presAssocID="{732820C4-C8EE-4EA9-846D-D991C24E906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FB1D0B-2C75-4C42-80D4-3F05C529BB45}" type="pres">
      <dgm:prSet presAssocID="{732820C4-C8EE-4EA9-846D-D991C24E9063}" presName="fgShape" presStyleLbl="fgShp" presStyleIdx="0" presStyleCnt="1" custLinFactNeighborX="-200" custLinFactNeighborY="24340"/>
      <dgm:spPr/>
    </dgm:pt>
    <dgm:pt modelId="{BF2BE059-27D5-47E3-B631-921C8EF20B48}" type="pres">
      <dgm:prSet presAssocID="{732820C4-C8EE-4EA9-846D-D991C24E9063}" presName="linComp" presStyleCnt="0"/>
      <dgm:spPr/>
    </dgm:pt>
    <dgm:pt modelId="{3A6D29B4-9A04-4550-B74E-D4D7F162532A}" type="pres">
      <dgm:prSet presAssocID="{BAAB66CF-8DFB-4E80-B1D8-161ECC2CF7DE}" presName="compNode" presStyleCnt="0"/>
      <dgm:spPr/>
    </dgm:pt>
    <dgm:pt modelId="{99B06BF9-127B-405F-BE09-076BBF215480}" type="pres">
      <dgm:prSet presAssocID="{BAAB66CF-8DFB-4E80-B1D8-161ECC2CF7DE}" presName="bkgdShape" presStyleLbl="node1" presStyleIdx="0" presStyleCnt="3" custLinFactNeighborX="-64" custLinFactNeighborY="-630"/>
      <dgm:spPr/>
      <dgm:t>
        <a:bodyPr/>
        <a:lstStyle/>
        <a:p>
          <a:endParaRPr lang="ru-RU"/>
        </a:p>
      </dgm:t>
    </dgm:pt>
    <dgm:pt modelId="{036110DF-600C-403B-A074-41B3417DC625}" type="pres">
      <dgm:prSet presAssocID="{BAAB66CF-8DFB-4E80-B1D8-161ECC2CF7DE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A59447-D0D7-48DF-8B07-68BD1FAF8B3E}" type="pres">
      <dgm:prSet presAssocID="{BAAB66CF-8DFB-4E80-B1D8-161ECC2CF7DE}" presName="invisiNode" presStyleLbl="node1" presStyleIdx="0" presStyleCnt="3"/>
      <dgm:spPr/>
    </dgm:pt>
    <dgm:pt modelId="{F5CF8F6B-06B0-4710-9175-698E92D055B4}" type="pres">
      <dgm:prSet presAssocID="{BAAB66CF-8DFB-4E80-B1D8-161ECC2CF7DE}" presName="imagNode" presStyleLbl="fgImgPlace1" presStyleIdx="0" presStyleCnt="3" custScaleX="27882" custScaleY="34819"/>
      <dgm:spPr/>
      <dgm:t>
        <a:bodyPr/>
        <a:lstStyle/>
        <a:p>
          <a:endParaRPr lang="ru-RU"/>
        </a:p>
      </dgm:t>
    </dgm:pt>
    <dgm:pt modelId="{81B413CA-51ED-4944-BC8C-4E635EE05171}" type="pres">
      <dgm:prSet presAssocID="{87E32980-F14E-4813-B45E-DB5004885B9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69C25BF-AB44-42C0-B431-792605C9F46C}" type="pres">
      <dgm:prSet presAssocID="{77338015-3342-4D6E-84BA-02DBA7E17A68}" presName="compNode" presStyleCnt="0"/>
      <dgm:spPr/>
    </dgm:pt>
    <dgm:pt modelId="{4814286D-3BF2-4657-BE6D-9E4F6DABCA87}" type="pres">
      <dgm:prSet presAssocID="{77338015-3342-4D6E-84BA-02DBA7E17A68}" presName="bkgdShape" presStyleLbl="node1" presStyleIdx="1" presStyleCnt="3"/>
      <dgm:spPr/>
      <dgm:t>
        <a:bodyPr/>
        <a:lstStyle/>
        <a:p>
          <a:endParaRPr lang="ru-RU"/>
        </a:p>
      </dgm:t>
    </dgm:pt>
    <dgm:pt modelId="{FBC37484-C603-402A-BEFB-8A4FA2619F01}" type="pres">
      <dgm:prSet presAssocID="{77338015-3342-4D6E-84BA-02DBA7E17A68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531CD1-F28F-47DB-BD9D-E083780B6B65}" type="pres">
      <dgm:prSet presAssocID="{77338015-3342-4D6E-84BA-02DBA7E17A68}" presName="invisiNode" presStyleLbl="node1" presStyleIdx="1" presStyleCnt="3"/>
      <dgm:spPr/>
    </dgm:pt>
    <dgm:pt modelId="{522F4E92-7F6C-4F85-9E45-A7BACB8B7CD9}" type="pres">
      <dgm:prSet presAssocID="{77338015-3342-4D6E-84BA-02DBA7E17A68}" presName="imagNode" presStyleLbl="fgImgPlace1" presStyleIdx="1" presStyleCnt="3" custFlipVert="1" custFlipHor="1" custScaleX="4390" custScaleY="11227" custLinFactNeighborX="-4312" custLinFactNeighborY="-9786"/>
      <dgm:spPr/>
      <dgm:t>
        <a:bodyPr/>
        <a:lstStyle/>
        <a:p>
          <a:endParaRPr lang="ru-RU"/>
        </a:p>
      </dgm:t>
    </dgm:pt>
    <dgm:pt modelId="{5FDC6450-5FF7-473E-BDD8-C6AC6BE478ED}" type="pres">
      <dgm:prSet presAssocID="{141C80FD-8251-4D23-9B7C-082E0C010FE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F9845E1-13C6-4D8B-B56B-1185D794B5EB}" type="pres">
      <dgm:prSet presAssocID="{E661D377-7D2D-4F4F-A893-58F6BC8B4D69}" presName="compNode" presStyleCnt="0"/>
      <dgm:spPr/>
    </dgm:pt>
    <dgm:pt modelId="{EEBF1121-AA97-4526-9730-F59FA345DB0A}" type="pres">
      <dgm:prSet presAssocID="{E661D377-7D2D-4F4F-A893-58F6BC8B4D69}" presName="bkgdShape" presStyleLbl="node1" presStyleIdx="2" presStyleCnt="3"/>
      <dgm:spPr/>
      <dgm:t>
        <a:bodyPr/>
        <a:lstStyle/>
        <a:p>
          <a:endParaRPr lang="ru-RU"/>
        </a:p>
      </dgm:t>
    </dgm:pt>
    <dgm:pt modelId="{016D642E-B92C-4F61-9349-A06A4E1EDC09}" type="pres">
      <dgm:prSet presAssocID="{E661D377-7D2D-4F4F-A893-58F6BC8B4D69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3F7B4-74E1-4302-9AA1-C350B3FD0826}" type="pres">
      <dgm:prSet presAssocID="{E661D377-7D2D-4F4F-A893-58F6BC8B4D69}" presName="invisiNode" presStyleLbl="node1" presStyleIdx="2" presStyleCnt="3"/>
      <dgm:spPr/>
    </dgm:pt>
    <dgm:pt modelId="{854F9B27-8AE8-4198-8841-E8F57F549351}" type="pres">
      <dgm:prSet presAssocID="{E661D377-7D2D-4F4F-A893-58F6BC8B4D69}" presName="imagNode" presStyleLbl="fgImgPlace1" presStyleIdx="2" presStyleCnt="3" custFlipHor="1" custScaleX="3075" custScaleY="794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94C16B1B-F61A-4CB8-A335-72F446915DD1}" srcId="{732820C4-C8EE-4EA9-846D-D991C24E9063}" destId="{77338015-3342-4D6E-84BA-02DBA7E17A68}" srcOrd="1" destOrd="0" parTransId="{EB20E731-FA92-4C80-AAF3-4EAFACDDCCA2}" sibTransId="{141C80FD-8251-4D23-9B7C-082E0C010FEB}"/>
    <dgm:cxn modelId="{2CFEA5BB-23A6-49FF-8AAC-FE0C0F21E2B0}" type="presOf" srcId="{141C80FD-8251-4D23-9B7C-082E0C010FEB}" destId="{5FDC6450-5FF7-473E-BDD8-C6AC6BE478ED}" srcOrd="0" destOrd="0" presId="urn:microsoft.com/office/officeart/2005/8/layout/hList7"/>
    <dgm:cxn modelId="{9D09E8E3-8B12-408C-ABCB-330E3BD34E49}" type="presOf" srcId="{BAAB66CF-8DFB-4E80-B1D8-161ECC2CF7DE}" destId="{036110DF-600C-403B-A074-41B3417DC625}" srcOrd="1" destOrd="0" presId="urn:microsoft.com/office/officeart/2005/8/layout/hList7"/>
    <dgm:cxn modelId="{341818A2-6E84-455D-A216-2C54946501C5}" type="presOf" srcId="{E661D377-7D2D-4F4F-A893-58F6BC8B4D69}" destId="{EEBF1121-AA97-4526-9730-F59FA345DB0A}" srcOrd="0" destOrd="0" presId="urn:microsoft.com/office/officeart/2005/8/layout/hList7"/>
    <dgm:cxn modelId="{B8890EE7-2E11-4E84-B7CE-68F979CDB1EB}" srcId="{732820C4-C8EE-4EA9-846D-D991C24E9063}" destId="{E661D377-7D2D-4F4F-A893-58F6BC8B4D69}" srcOrd="2" destOrd="0" parTransId="{214E1AA2-AC77-4A50-A737-52BEACF8F03D}" sibTransId="{80C25A37-F754-45D4-B683-58A367D56AF4}"/>
    <dgm:cxn modelId="{122BB686-A613-4620-9AB6-DB8014F0792E}" type="presOf" srcId="{87E32980-F14E-4813-B45E-DB5004885B97}" destId="{81B413CA-51ED-4944-BC8C-4E635EE05171}" srcOrd="0" destOrd="0" presId="urn:microsoft.com/office/officeart/2005/8/layout/hList7"/>
    <dgm:cxn modelId="{A685A927-0002-498C-83CD-4179F7A9B557}" type="presOf" srcId="{732820C4-C8EE-4EA9-846D-D991C24E9063}" destId="{5FA910B4-202E-4941-9A4B-0FC639BAB9E4}" srcOrd="0" destOrd="0" presId="urn:microsoft.com/office/officeart/2005/8/layout/hList7"/>
    <dgm:cxn modelId="{9991F27F-85AA-4CC4-84C8-8EDCC4701FD5}" type="presOf" srcId="{77338015-3342-4D6E-84BA-02DBA7E17A68}" destId="{FBC37484-C603-402A-BEFB-8A4FA2619F01}" srcOrd="1" destOrd="0" presId="urn:microsoft.com/office/officeart/2005/8/layout/hList7"/>
    <dgm:cxn modelId="{240AD1E5-039A-455D-A1E1-4B6479BBFB56}" type="presOf" srcId="{77338015-3342-4D6E-84BA-02DBA7E17A68}" destId="{4814286D-3BF2-4657-BE6D-9E4F6DABCA87}" srcOrd="0" destOrd="0" presId="urn:microsoft.com/office/officeart/2005/8/layout/hList7"/>
    <dgm:cxn modelId="{04039EF5-05B8-4BDB-8CF2-FA35CD21F24E}" type="presOf" srcId="{E661D377-7D2D-4F4F-A893-58F6BC8B4D69}" destId="{016D642E-B92C-4F61-9349-A06A4E1EDC09}" srcOrd="1" destOrd="0" presId="urn:microsoft.com/office/officeart/2005/8/layout/hList7"/>
    <dgm:cxn modelId="{70A0284A-9673-4B82-8607-938FB17B74B2}" type="presOf" srcId="{BAAB66CF-8DFB-4E80-B1D8-161ECC2CF7DE}" destId="{99B06BF9-127B-405F-BE09-076BBF215480}" srcOrd="0" destOrd="0" presId="urn:microsoft.com/office/officeart/2005/8/layout/hList7"/>
    <dgm:cxn modelId="{42FC882E-89CF-4DDC-8387-8084025258CE}" srcId="{732820C4-C8EE-4EA9-846D-D991C24E9063}" destId="{BAAB66CF-8DFB-4E80-B1D8-161ECC2CF7DE}" srcOrd="0" destOrd="0" parTransId="{7D658274-F243-41F9-9383-3EF5A63F849F}" sibTransId="{87E32980-F14E-4813-B45E-DB5004885B97}"/>
    <dgm:cxn modelId="{2B040A79-1BB2-41AE-87AA-2918970423E6}" type="presParOf" srcId="{5FA910B4-202E-4941-9A4B-0FC639BAB9E4}" destId="{F0FB1D0B-2C75-4C42-80D4-3F05C529BB45}" srcOrd="0" destOrd="0" presId="urn:microsoft.com/office/officeart/2005/8/layout/hList7"/>
    <dgm:cxn modelId="{AB95D413-B6E1-4531-A66B-5B770EB67B7D}" type="presParOf" srcId="{5FA910B4-202E-4941-9A4B-0FC639BAB9E4}" destId="{BF2BE059-27D5-47E3-B631-921C8EF20B48}" srcOrd="1" destOrd="0" presId="urn:microsoft.com/office/officeart/2005/8/layout/hList7"/>
    <dgm:cxn modelId="{7BC60A52-5D56-4304-9C69-94D68F297591}" type="presParOf" srcId="{BF2BE059-27D5-47E3-B631-921C8EF20B48}" destId="{3A6D29B4-9A04-4550-B74E-D4D7F162532A}" srcOrd="0" destOrd="0" presId="urn:microsoft.com/office/officeart/2005/8/layout/hList7"/>
    <dgm:cxn modelId="{808EDB77-F8A8-418F-B6EC-77B43E64A8B1}" type="presParOf" srcId="{3A6D29B4-9A04-4550-B74E-D4D7F162532A}" destId="{99B06BF9-127B-405F-BE09-076BBF215480}" srcOrd="0" destOrd="0" presId="urn:microsoft.com/office/officeart/2005/8/layout/hList7"/>
    <dgm:cxn modelId="{E44C9AAD-1D1F-4EE0-95EC-1AF7BF18FF74}" type="presParOf" srcId="{3A6D29B4-9A04-4550-B74E-D4D7F162532A}" destId="{036110DF-600C-403B-A074-41B3417DC625}" srcOrd="1" destOrd="0" presId="urn:microsoft.com/office/officeart/2005/8/layout/hList7"/>
    <dgm:cxn modelId="{4E53F4F7-AC6B-4DC4-9274-A49B566192C7}" type="presParOf" srcId="{3A6D29B4-9A04-4550-B74E-D4D7F162532A}" destId="{43A59447-D0D7-48DF-8B07-68BD1FAF8B3E}" srcOrd="2" destOrd="0" presId="urn:microsoft.com/office/officeart/2005/8/layout/hList7"/>
    <dgm:cxn modelId="{E57FE11E-D80C-48B1-8460-A9053DEC18EE}" type="presParOf" srcId="{3A6D29B4-9A04-4550-B74E-D4D7F162532A}" destId="{F5CF8F6B-06B0-4710-9175-698E92D055B4}" srcOrd="3" destOrd="0" presId="urn:microsoft.com/office/officeart/2005/8/layout/hList7"/>
    <dgm:cxn modelId="{906A87ED-C8F0-4699-AC08-C7C972B4A5AC}" type="presParOf" srcId="{BF2BE059-27D5-47E3-B631-921C8EF20B48}" destId="{81B413CA-51ED-4944-BC8C-4E635EE05171}" srcOrd="1" destOrd="0" presId="urn:microsoft.com/office/officeart/2005/8/layout/hList7"/>
    <dgm:cxn modelId="{612B7AB7-9493-4138-BFAA-21C16D926E1B}" type="presParOf" srcId="{BF2BE059-27D5-47E3-B631-921C8EF20B48}" destId="{D69C25BF-AB44-42C0-B431-792605C9F46C}" srcOrd="2" destOrd="0" presId="urn:microsoft.com/office/officeart/2005/8/layout/hList7"/>
    <dgm:cxn modelId="{BB8F70CA-5ABA-4F0C-A0EB-7409F985F57F}" type="presParOf" srcId="{D69C25BF-AB44-42C0-B431-792605C9F46C}" destId="{4814286D-3BF2-4657-BE6D-9E4F6DABCA87}" srcOrd="0" destOrd="0" presId="urn:microsoft.com/office/officeart/2005/8/layout/hList7"/>
    <dgm:cxn modelId="{32DC69E0-F29F-4EC4-830D-B11745AF6C78}" type="presParOf" srcId="{D69C25BF-AB44-42C0-B431-792605C9F46C}" destId="{FBC37484-C603-402A-BEFB-8A4FA2619F01}" srcOrd="1" destOrd="0" presId="urn:microsoft.com/office/officeart/2005/8/layout/hList7"/>
    <dgm:cxn modelId="{99FCD1FD-E00A-4732-9D88-F0ED94AC0A19}" type="presParOf" srcId="{D69C25BF-AB44-42C0-B431-792605C9F46C}" destId="{E3531CD1-F28F-47DB-BD9D-E083780B6B65}" srcOrd="2" destOrd="0" presId="urn:microsoft.com/office/officeart/2005/8/layout/hList7"/>
    <dgm:cxn modelId="{DC769C96-4786-4B7E-A779-FB1510A912D7}" type="presParOf" srcId="{D69C25BF-AB44-42C0-B431-792605C9F46C}" destId="{522F4E92-7F6C-4F85-9E45-A7BACB8B7CD9}" srcOrd="3" destOrd="0" presId="urn:microsoft.com/office/officeart/2005/8/layout/hList7"/>
    <dgm:cxn modelId="{2E4376B5-D3E5-4197-83BD-B5629CD2ADB9}" type="presParOf" srcId="{BF2BE059-27D5-47E3-B631-921C8EF20B48}" destId="{5FDC6450-5FF7-473E-BDD8-C6AC6BE478ED}" srcOrd="3" destOrd="0" presId="urn:microsoft.com/office/officeart/2005/8/layout/hList7"/>
    <dgm:cxn modelId="{A64F10DF-77C6-4C58-945D-000E394EE151}" type="presParOf" srcId="{BF2BE059-27D5-47E3-B631-921C8EF20B48}" destId="{4F9845E1-13C6-4D8B-B56B-1185D794B5EB}" srcOrd="4" destOrd="0" presId="urn:microsoft.com/office/officeart/2005/8/layout/hList7"/>
    <dgm:cxn modelId="{0589FB84-C026-4AFF-AA6C-AC41EE2E9909}" type="presParOf" srcId="{4F9845E1-13C6-4D8B-B56B-1185D794B5EB}" destId="{EEBF1121-AA97-4526-9730-F59FA345DB0A}" srcOrd="0" destOrd="0" presId="urn:microsoft.com/office/officeart/2005/8/layout/hList7"/>
    <dgm:cxn modelId="{A126B4C6-DC9D-400F-80B9-1596337D2148}" type="presParOf" srcId="{4F9845E1-13C6-4D8B-B56B-1185D794B5EB}" destId="{016D642E-B92C-4F61-9349-A06A4E1EDC09}" srcOrd="1" destOrd="0" presId="urn:microsoft.com/office/officeart/2005/8/layout/hList7"/>
    <dgm:cxn modelId="{50B05EA6-1CF9-43C0-AF1A-F5B4E9607750}" type="presParOf" srcId="{4F9845E1-13C6-4D8B-B56B-1185D794B5EB}" destId="{06A3F7B4-74E1-4302-9AA1-C350B3FD0826}" srcOrd="2" destOrd="0" presId="urn:microsoft.com/office/officeart/2005/8/layout/hList7"/>
    <dgm:cxn modelId="{6A8D22C8-B0DD-4A5E-8EC7-95B43D710113}" type="presParOf" srcId="{4F9845E1-13C6-4D8B-B56B-1185D794B5EB}" destId="{854F9B27-8AE8-4198-8841-E8F57F549351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2B244B-5A19-4E0A-96A4-E6986C4564DB}">
      <dsp:nvSpPr>
        <dsp:cNvPr id="0" name=""/>
        <dsp:cNvSpPr/>
      </dsp:nvSpPr>
      <dsp:spPr>
        <a:xfrm rot="16200000">
          <a:off x="-1444412" y="1444412"/>
          <a:ext cx="4824536" cy="1935710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244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1. Организация проектно-исследовательской деятельности обучающихся к социальному самоопределению в меняющемся мире.</a:t>
          </a:r>
          <a:endParaRPr lang="ru-RU" sz="1600" kern="1200" dirty="0"/>
        </a:p>
      </dsp:txBody>
      <dsp:txXfrm rot="5400000">
        <a:off x="1" y="964906"/>
        <a:ext cx="1935710" cy="2894722"/>
      </dsp:txXfrm>
    </dsp:sp>
    <dsp:sp modelId="{999B5AE2-9DF9-4058-8E55-F53C8582537D}">
      <dsp:nvSpPr>
        <dsp:cNvPr id="0" name=""/>
        <dsp:cNvSpPr/>
      </dsp:nvSpPr>
      <dsp:spPr>
        <a:xfrm rot="16200000">
          <a:off x="638449" y="1444412"/>
          <a:ext cx="4824536" cy="1935710"/>
        </a:xfrm>
        <a:prstGeom prst="flowChartManualOperation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244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</a:t>
          </a:r>
          <a:r>
            <a:rPr lang="en-US" sz="1600" kern="1200" dirty="0" smtClean="0"/>
            <a:t>2</a:t>
          </a:r>
          <a:r>
            <a:rPr lang="ru-RU" sz="1600" kern="1200" dirty="0" smtClean="0"/>
            <a:t>. Формирование исследовательских компетенций, учащихся в проектной школе.</a:t>
          </a:r>
        </a:p>
      </dsp:txBody>
      <dsp:txXfrm rot="5400000">
        <a:off x="2082862" y="964906"/>
        <a:ext cx="1935710" cy="2894722"/>
      </dsp:txXfrm>
    </dsp:sp>
    <dsp:sp modelId="{CB803CE3-0A3C-4A50-9CF8-B96C915BC0F2}">
      <dsp:nvSpPr>
        <dsp:cNvPr id="0" name=""/>
        <dsp:cNvSpPr/>
      </dsp:nvSpPr>
      <dsp:spPr>
        <a:xfrm rot="16200000">
          <a:off x="2719338" y="1444412"/>
          <a:ext cx="4824536" cy="1935710"/>
        </a:xfrm>
        <a:prstGeom prst="flowChartManualOperation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244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3. Развитие умения самостоятельно творчески мыслить и находить вариативные способы решения поставленной задачи.</a:t>
          </a:r>
          <a:endParaRPr lang="ru-RU" sz="1600" kern="1200" dirty="0"/>
        </a:p>
      </dsp:txBody>
      <dsp:txXfrm rot="5400000">
        <a:off x="4163751" y="964906"/>
        <a:ext cx="1935710" cy="2894722"/>
      </dsp:txXfrm>
    </dsp:sp>
    <dsp:sp modelId="{21813C62-C6D4-4612-AAE0-BF8917F13855}">
      <dsp:nvSpPr>
        <dsp:cNvPr id="0" name=""/>
        <dsp:cNvSpPr/>
      </dsp:nvSpPr>
      <dsp:spPr>
        <a:xfrm rot="16200000">
          <a:off x="4802200" y="1444412"/>
          <a:ext cx="4824536" cy="1935710"/>
        </a:xfrm>
        <a:prstGeom prst="flowChartManualOperation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244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5400000">
        <a:off x="6246613" y="964906"/>
        <a:ext cx="1935710" cy="28947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D73BC7-677A-4852-B714-53335C2556B9}">
      <dsp:nvSpPr>
        <dsp:cNvPr id="0" name=""/>
        <dsp:cNvSpPr/>
      </dsp:nvSpPr>
      <dsp:spPr>
        <a:xfrm>
          <a:off x="0" y="3494907"/>
          <a:ext cx="8481152" cy="11471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Результат</a:t>
          </a:r>
          <a:endParaRPr lang="ru-RU" sz="2000" kern="1200" dirty="0"/>
        </a:p>
      </dsp:txBody>
      <dsp:txXfrm>
        <a:off x="0" y="3494907"/>
        <a:ext cx="8481152" cy="619437"/>
      </dsp:txXfrm>
    </dsp:sp>
    <dsp:sp modelId="{7167A53B-6E85-42C5-AEAF-F1C59F29FD66}">
      <dsp:nvSpPr>
        <dsp:cNvPr id="0" name=""/>
        <dsp:cNvSpPr/>
      </dsp:nvSpPr>
      <dsp:spPr>
        <a:xfrm>
          <a:off x="4141" y="4091403"/>
          <a:ext cx="2824289" cy="5276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Смысловые образования</a:t>
          </a:r>
          <a:endParaRPr lang="ru-RU" sz="1200" kern="1200" dirty="0"/>
        </a:p>
      </dsp:txBody>
      <dsp:txXfrm>
        <a:off x="4141" y="4091403"/>
        <a:ext cx="2824289" cy="527669"/>
      </dsp:txXfrm>
    </dsp:sp>
    <dsp:sp modelId="{808B467D-17D2-41F5-A153-01502C8A4136}">
      <dsp:nvSpPr>
        <dsp:cNvPr id="0" name=""/>
        <dsp:cNvSpPr/>
      </dsp:nvSpPr>
      <dsp:spPr>
        <a:xfrm>
          <a:off x="2828431" y="4091403"/>
          <a:ext cx="2824289" cy="5276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Создание эталона</a:t>
          </a:r>
          <a:endParaRPr lang="ru-RU" sz="1200" kern="1200" dirty="0"/>
        </a:p>
      </dsp:txBody>
      <dsp:txXfrm>
        <a:off x="2828431" y="4091403"/>
        <a:ext cx="2824289" cy="527669"/>
      </dsp:txXfrm>
    </dsp:sp>
    <dsp:sp modelId="{DB8096B2-1E14-4E0B-A545-D1736C19508B}">
      <dsp:nvSpPr>
        <dsp:cNvPr id="0" name=""/>
        <dsp:cNvSpPr/>
      </dsp:nvSpPr>
      <dsp:spPr>
        <a:xfrm>
          <a:off x="5652720" y="4091403"/>
          <a:ext cx="2824289" cy="5276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Создание образа будущего (профессионального, личностного и др.) </a:t>
          </a:r>
          <a:endParaRPr lang="ru-RU" sz="1200" kern="1200" dirty="0"/>
        </a:p>
      </dsp:txBody>
      <dsp:txXfrm>
        <a:off x="5652720" y="4091403"/>
        <a:ext cx="2824289" cy="527669"/>
      </dsp:txXfrm>
    </dsp:sp>
    <dsp:sp modelId="{9510A16B-26F2-4B09-B51E-5C79CDC38947}">
      <dsp:nvSpPr>
        <dsp:cNvPr id="0" name=""/>
        <dsp:cNvSpPr/>
      </dsp:nvSpPr>
      <dsp:spPr>
        <a:xfrm rot="10800000">
          <a:off x="0" y="1747864"/>
          <a:ext cx="8481152" cy="176425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Проектная деятельность как существование в мире смыслов и ценностей</a:t>
          </a:r>
          <a:endParaRPr lang="ru-RU" sz="2000" kern="1200" dirty="0"/>
        </a:p>
      </dsp:txBody>
      <dsp:txXfrm rot="-10800000">
        <a:off x="0" y="1747864"/>
        <a:ext cx="8481152" cy="619251"/>
      </dsp:txXfrm>
    </dsp:sp>
    <dsp:sp modelId="{1678722F-8CB4-49AD-8B6E-E4BFC7B0B958}">
      <dsp:nvSpPr>
        <dsp:cNvPr id="0" name=""/>
        <dsp:cNvSpPr/>
      </dsp:nvSpPr>
      <dsp:spPr>
        <a:xfrm>
          <a:off x="0" y="2367115"/>
          <a:ext cx="4240575" cy="52751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Технологии развития дивергентного мышления</a:t>
          </a:r>
          <a:endParaRPr lang="ru-RU" sz="1200" kern="1200" dirty="0"/>
        </a:p>
      </dsp:txBody>
      <dsp:txXfrm>
        <a:off x="0" y="2367115"/>
        <a:ext cx="4240575" cy="527510"/>
      </dsp:txXfrm>
    </dsp:sp>
    <dsp:sp modelId="{292EFB9A-9C24-45D8-A2E6-8038A6E528C2}">
      <dsp:nvSpPr>
        <dsp:cNvPr id="0" name=""/>
        <dsp:cNvSpPr/>
      </dsp:nvSpPr>
      <dsp:spPr>
        <a:xfrm>
          <a:off x="4240576" y="2367115"/>
          <a:ext cx="4240575" cy="52751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Ценность обретается личностью подростка в процессе самостоятельного социального действия</a:t>
          </a:r>
          <a:endParaRPr lang="ru-RU" sz="1200" kern="1200" dirty="0"/>
        </a:p>
      </dsp:txBody>
      <dsp:txXfrm>
        <a:off x="4240576" y="2367115"/>
        <a:ext cx="4240575" cy="527510"/>
      </dsp:txXfrm>
    </dsp:sp>
    <dsp:sp modelId="{D818F74A-E092-4F93-81B8-1273E94220AF}">
      <dsp:nvSpPr>
        <dsp:cNvPr id="0" name=""/>
        <dsp:cNvSpPr/>
      </dsp:nvSpPr>
      <dsp:spPr>
        <a:xfrm rot="10800000">
          <a:off x="0" y="820"/>
          <a:ext cx="8481152" cy="176425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Педагогические идеи  </a:t>
          </a:r>
          <a:endParaRPr lang="ru-RU" sz="2000" kern="1200" dirty="0"/>
        </a:p>
      </dsp:txBody>
      <dsp:txXfrm rot="-10800000">
        <a:off x="0" y="820"/>
        <a:ext cx="8481152" cy="619251"/>
      </dsp:txXfrm>
    </dsp:sp>
    <dsp:sp modelId="{1FE50444-0D6D-49FC-AB01-43E3DC635F29}">
      <dsp:nvSpPr>
        <dsp:cNvPr id="0" name=""/>
        <dsp:cNvSpPr/>
      </dsp:nvSpPr>
      <dsp:spPr>
        <a:xfrm>
          <a:off x="1980" y="457955"/>
          <a:ext cx="4067767" cy="8517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Л. С. Выготский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Область смыслов и ценностей, есть область, в которой происходит взаимодействие личности и общества</a:t>
          </a:r>
          <a:endParaRPr lang="ru-RU" sz="1400" kern="1200" dirty="0"/>
        </a:p>
      </dsp:txBody>
      <dsp:txXfrm>
        <a:off x="1980" y="457955"/>
        <a:ext cx="4067767" cy="851745"/>
      </dsp:txXfrm>
    </dsp:sp>
    <dsp:sp modelId="{99CE2C0E-9879-48A4-87AF-990D268A1B5C}">
      <dsp:nvSpPr>
        <dsp:cNvPr id="0" name=""/>
        <dsp:cNvSpPr/>
      </dsp:nvSpPr>
      <dsp:spPr>
        <a:xfrm>
          <a:off x="4069747" y="443759"/>
          <a:ext cx="4409423" cy="88013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Б.В. Зейгарник, Б.С. </a:t>
          </a:r>
          <a:r>
            <a:rPr lang="ru-RU" sz="1400" kern="1200" dirty="0" err="1" smtClean="0"/>
            <a:t>Братусь</a:t>
          </a:r>
          <a:endParaRPr lang="ru-RU" sz="1400" kern="1200" dirty="0" smtClean="0"/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Для личности «основная плоскость движения – нравственно-ценностная»</a:t>
          </a:r>
          <a:endParaRPr lang="ru-RU" sz="1400" kern="1200" dirty="0"/>
        </a:p>
      </dsp:txBody>
      <dsp:txXfrm>
        <a:off x="4069747" y="443759"/>
        <a:ext cx="4409423" cy="8801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6BC855-7D69-4511-9D14-E2EA15C3E992}">
      <dsp:nvSpPr>
        <dsp:cNvPr id="0" name=""/>
        <dsp:cNvSpPr/>
      </dsp:nvSpPr>
      <dsp:spPr>
        <a:xfrm>
          <a:off x="1935137" y="2074493"/>
          <a:ext cx="2049349" cy="200008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1" kern="1200" baseline="0" dirty="0" smtClean="0">
              <a:solidFill>
                <a:schemeClr val="bg1"/>
              </a:solidFill>
            </a:rPr>
            <a:t>Проектно-исследовательская деятельность</a:t>
          </a:r>
          <a:endParaRPr lang="ru-RU" sz="1300" b="1" i="1" kern="1200" baseline="0" dirty="0">
            <a:solidFill>
              <a:schemeClr val="bg1"/>
            </a:solidFill>
          </a:endParaRPr>
        </a:p>
      </dsp:txBody>
      <dsp:txXfrm>
        <a:off x="2235257" y="2367398"/>
        <a:ext cx="1449109" cy="1414271"/>
      </dsp:txXfrm>
    </dsp:sp>
    <dsp:sp modelId="{FE2843EC-3E1F-40A8-BFD7-ED7357BD7571}">
      <dsp:nvSpPr>
        <dsp:cNvPr id="0" name=""/>
        <dsp:cNvSpPr/>
      </dsp:nvSpPr>
      <dsp:spPr>
        <a:xfrm rot="16102130">
          <a:off x="2741072" y="1864019"/>
          <a:ext cx="370013" cy="51855"/>
        </a:xfrm>
        <a:custGeom>
          <a:avLst/>
          <a:gdLst/>
          <a:ahLst/>
          <a:cxnLst/>
          <a:rect l="0" t="0" r="0" b="0"/>
          <a:pathLst>
            <a:path>
              <a:moveTo>
                <a:pt x="0" y="25927"/>
              </a:moveTo>
              <a:lnTo>
                <a:pt x="370013" y="2592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916828" y="1880696"/>
        <a:ext cx="18500" cy="18500"/>
      </dsp:txXfrm>
    </dsp:sp>
    <dsp:sp modelId="{26BFE562-C1FB-4B5B-9807-8F10F32B86EB}">
      <dsp:nvSpPr>
        <dsp:cNvPr id="0" name=""/>
        <dsp:cNvSpPr/>
      </dsp:nvSpPr>
      <dsp:spPr>
        <a:xfrm>
          <a:off x="2043860" y="0"/>
          <a:ext cx="1705360" cy="170536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Обучающийся</a:t>
          </a:r>
          <a:endParaRPr lang="ru-RU" sz="1500" kern="1200" dirty="0"/>
        </a:p>
      </dsp:txBody>
      <dsp:txXfrm>
        <a:off x="2293604" y="249744"/>
        <a:ext cx="1205872" cy="1205872"/>
      </dsp:txXfrm>
    </dsp:sp>
    <dsp:sp modelId="{D44A7F3A-FE0B-4490-925A-8E1A391CA7F0}">
      <dsp:nvSpPr>
        <dsp:cNvPr id="0" name=""/>
        <dsp:cNvSpPr/>
      </dsp:nvSpPr>
      <dsp:spPr>
        <a:xfrm rot="1800000">
          <a:off x="3818548" y="3644276"/>
          <a:ext cx="345988" cy="51855"/>
        </a:xfrm>
        <a:custGeom>
          <a:avLst/>
          <a:gdLst/>
          <a:ahLst/>
          <a:cxnLst/>
          <a:rect l="0" t="0" r="0" b="0"/>
          <a:pathLst>
            <a:path>
              <a:moveTo>
                <a:pt x="0" y="25927"/>
              </a:moveTo>
              <a:lnTo>
                <a:pt x="345988" y="2592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982893" y="3661554"/>
        <a:ext cx="17299" cy="17299"/>
      </dsp:txXfrm>
    </dsp:sp>
    <dsp:sp modelId="{FC7C9502-F3C4-4CB8-8E9E-2259C7058FD7}">
      <dsp:nvSpPr>
        <dsp:cNvPr id="0" name=""/>
        <dsp:cNvSpPr/>
      </dsp:nvSpPr>
      <dsp:spPr>
        <a:xfrm>
          <a:off x="4027123" y="3330360"/>
          <a:ext cx="1705360" cy="1705360"/>
        </a:xfrm>
        <a:prstGeom prst="ellipse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Педагог-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консультант</a:t>
          </a:r>
          <a:endParaRPr lang="ru-RU" sz="1500" kern="1200" dirty="0"/>
        </a:p>
      </dsp:txBody>
      <dsp:txXfrm>
        <a:off x="4276867" y="3580104"/>
        <a:ext cx="1205872" cy="1205872"/>
      </dsp:txXfrm>
    </dsp:sp>
    <dsp:sp modelId="{634548C6-8C50-480D-BD45-B49848D0B436}">
      <dsp:nvSpPr>
        <dsp:cNvPr id="0" name=""/>
        <dsp:cNvSpPr/>
      </dsp:nvSpPr>
      <dsp:spPr>
        <a:xfrm rot="9000000">
          <a:off x="1755087" y="3644276"/>
          <a:ext cx="345988" cy="51855"/>
        </a:xfrm>
        <a:custGeom>
          <a:avLst/>
          <a:gdLst/>
          <a:ahLst/>
          <a:cxnLst/>
          <a:rect l="0" t="0" r="0" b="0"/>
          <a:pathLst>
            <a:path>
              <a:moveTo>
                <a:pt x="0" y="25927"/>
              </a:moveTo>
              <a:lnTo>
                <a:pt x="345988" y="2592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1919431" y="3661554"/>
        <a:ext cx="17299" cy="17299"/>
      </dsp:txXfrm>
    </dsp:sp>
    <dsp:sp modelId="{969E1191-47CB-4FF8-A6F0-C398DB5EA4C1}">
      <dsp:nvSpPr>
        <dsp:cNvPr id="0" name=""/>
        <dsp:cNvSpPr/>
      </dsp:nvSpPr>
      <dsp:spPr>
        <a:xfrm>
          <a:off x="187140" y="3330360"/>
          <a:ext cx="1705360" cy="1705360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Родитель-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тьютор</a:t>
          </a:r>
          <a:endParaRPr lang="ru-RU" sz="1500" kern="1200" dirty="0"/>
        </a:p>
      </dsp:txBody>
      <dsp:txXfrm>
        <a:off x="436884" y="3580104"/>
        <a:ext cx="1205872" cy="12058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731738-559D-45AE-8D29-D2657E8689A4}">
      <dsp:nvSpPr>
        <dsp:cNvPr id="0" name=""/>
        <dsp:cNvSpPr/>
      </dsp:nvSpPr>
      <dsp:spPr>
        <a:xfrm rot="5400000">
          <a:off x="4593242" y="-1543436"/>
          <a:ext cx="1585912" cy="5069363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процесс формирования готовности учащихся к социальному самоопределению по средствам развития дивергентного мышления. </a:t>
          </a:r>
          <a:endParaRPr lang="ru-RU" sz="20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 rot="-5400000">
        <a:off x="2851517" y="275707"/>
        <a:ext cx="4991945" cy="1431076"/>
      </dsp:txXfrm>
    </dsp:sp>
    <dsp:sp modelId="{9AD5823B-E7BC-40E9-8BDE-7C2F84EA8D08}">
      <dsp:nvSpPr>
        <dsp:cNvPr id="0" name=""/>
        <dsp:cNvSpPr/>
      </dsp:nvSpPr>
      <dsp:spPr>
        <a:xfrm>
          <a:off x="0" y="49"/>
          <a:ext cx="2851516" cy="198239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Объект: </a:t>
          </a:r>
          <a:endParaRPr lang="ru-RU" sz="4300" kern="1200" dirty="0"/>
        </a:p>
      </dsp:txBody>
      <dsp:txXfrm>
        <a:off x="96772" y="96821"/>
        <a:ext cx="2657972" cy="1788846"/>
      </dsp:txXfrm>
    </dsp:sp>
    <dsp:sp modelId="{3CE2C960-3E5E-488A-9999-6D30B901FD0F}">
      <dsp:nvSpPr>
        <dsp:cNvPr id="0" name=""/>
        <dsp:cNvSpPr/>
      </dsp:nvSpPr>
      <dsp:spPr>
        <a:xfrm rot="5400000">
          <a:off x="4593242" y="538073"/>
          <a:ext cx="1585912" cy="5069363"/>
        </a:xfrm>
        <a:prstGeom prst="round2Same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социально-педагогических условия формирования готовности учащихся к социальному самоопределению в воспитательном пространстве лицея.</a:t>
          </a:r>
          <a:endParaRPr lang="ru-RU" sz="2000" kern="1200" dirty="0"/>
        </a:p>
        <a:p>
          <a:pPr marL="114300" lvl="2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 rot="-5400000">
        <a:off x="2851517" y="2357216"/>
        <a:ext cx="4991945" cy="1431076"/>
      </dsp:txXfrm>
    </dsp:sp>
    <dsp:sp modelId="{B57C7FDA-1AA0-490E-A16F-4B8C0B83DF85}">
      <dsp:nvSpPr>
        <dsp:cNvPr id="0" name=""/>
        <dsp:cNvSpPr/>
      </dsp:nvSpPr>
      <dsp:spPr>
        <a:xfrm>
          <a:off x="0" y="2081559"/>
          <a:ext cx="2851516" cy="1982390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Предмет: </a:t>
          </a:r>
          <a:endParaRPr lang="ru-RU" sz="4300" kern="1200" dirty="0"/>
        </a:p>
      </dsp:txBody>
      <dsp:txXfrm>
        <a:off x="96772" y="2178331"/>
        <a:ext cx="2657972" cy="17888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731738-559D-45AE-8D29-D2657E8689A4}">
      <dsp:nvSpPr>
        <dsp:cNvPr id="0" name=""/>
        <dsp:cNvSpPr/>
      </dsp:nvSpPr>
      <dsp:spPr>
        <a:xfrm rot="5400000">
          <a:off x="4994879" y="-2043499"/>
          <a:ext cx="782637" cy="5069363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Соответствие содержания образования уровню развития современной науки и техники, опыту, накопленному мировой цивилизацией. </a:t>
          </a:r>
          <a:endParaRPr lang="ru-RU" sz="14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 rot="-5400000">
        <a:off x="2851517" y="138068"/>
        <a:ext cx="5031158" cy="706227"/>
      </dsp:txXfrm>
    </dsp:sp>
    <dsp:sp modelId="{9AD5823B-E7BC-40E9-8BDE-7C2F84EA8D08}">
      <dsp:nvSpPr>
        <dsp:cNvPr id="0" name=""/>
        <dsp:cNvSpPr/>
      </dsp:nvSpPr>
      <dsp:spPr>
        <a:xfrm>
          <a:off x="0" y="2033"/>
          <a:ext cx="2851516" cy="97829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Принцип  научности</a:t>
          </a:r>
          <a:endParaRPr lang="ru-RU" sz="1900" kern="1200" dirty="0"/>
        </a:p>
      </dsp:txBody>
      <dsp:txXfrm>
        <a:off x="47756" y="49789"/>
        <a:ext cx="2756004" cy="882784"/>
      </dsp:txXfrm>
    </dsp:sp>
    <dsp:sp modelId="{3CE2C960-3E5E-488A-9999-6D30B901FD0F}">
      <dsp:nvSpPr>
        <dsp:cNvPr id="0" name=""/>
        <dsp:cNvSpPr/>
      </dsp:nvSpPr>
      <dsp:spPr>
        <a:xfrm rot="5400000">
          <a:off x="4994879" y="-1016287"/>
          <a:ext cx="782637" cy="5069363"/>
        </a:xfrm>
        <a:prstGeom prst="round2SameRect">
          <a:avLst/>
        </a:prstGeom>
        <a:solidFill>
          <a:schemeClr val="accent2">
            <a:tint val="40000"/>
            <a:alpha val="90000"/>
            <a:hueOff val="1675274"/>
            <a:satOff val="-1459"/>
            <a:lumOff val="-2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1675274"/>
              <a:satOff val="-1459"/>
              <a:lumOff val="-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Обеспечивающий организацию процесса образования  учащихся на основе взаимодействия ведущих его компонентов (цель, задачи, содержание, средства, результат).</a:t>
          </a:r>
          <a:endParaRPr lang="ru-RU" sz="1200" kern="1200" dirty="0"/>
        </a:p>
        <a:p>
          <a:pPr marL="114300" lvl="2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 rot="-5400000">
        <a:off x="2851517" y="1165280"/>
        <a:ext cx="5031158" cy="706227"/>
      </dsp:txXfrm>
    </dsp:sp>
    <dsp:sp modelId="{B57C7FDA-1AA0-490E-A16F-4B8C0B83DF85}">
      <dsp:nvSpPr>
        <dsp:cNvPr id="0" name=""/>
        <dsp:cNvSpPr/>
      </dsp:nvSpPr>
      <dsp:spPr>
        <a:xfrm>
          <a:off x="0" y="1029245"/>
          <a:ext cx="2851516" cy="978296"/>
        </a:xfrm>
        <a:prstGeom prst="roundRect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Принцип системности</a:t>
          </a:r>
          <a:endParaRPr lang="ru-RU" sz="1900" kern="1200" dirty="0"/>
        </a:p>
      </dsp:txBody>
      <dsp:txXfrm>
        <a:off x="47756" y="1077001"/>
        <a:ext cx="2756004" cy="882784"/>
      </dsp:txXfrm>
    </dsp:sp>
    <dsp:sp modelId="{87E23FA9-07E0-4E14-9CAE-2AAA6272C08D}">
      <dsp:nvSpPr>
        <dsp:cNvPr id="0" name=""/>
        <dsp:cNvSpPr/>
      </dsp:nvSpPr>
      <dsp:spPr>
        <a:xfrm rot="5400000">
          <a:off x="4994879" y="10924"/>
          <a:ext cx="782637" cy="5069363"/>
        </a:xfrm>
        <a:prstGeom prst="round2SameRect">
          <a:avLst/>
        </a:prstGeom>
        <a:solidFill>
          <a:schemeClr val="accent2">
            <a:tint val="40000"/>
            <a:alpha val="90000"/>
            <a:hueOff val="3350547"/>
            <a:satOff val="-2919"/>
            <a:lumOff val="-4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3350547"/>
              <a:satOff val="-2919"/>
              <a:lumOff val="-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Предусматривающий осуществление деятельности в условиях личностно-ориентированной модели обучения.</a:t>
          </a:r>
          <a:endParaRPr lang="ru-RU" sz="1200" kern="1200" dirty="0"/>
        </a:p>
      </dsp:txBody>
      <dsp:txXfrm rot="-5400000">
        <a:off x="2851517" y="2192492"/>
        <a:ext cx="5031158" cy="706227"/>
      </dsp:txXfrm>
    </dsp:sp>
    <dsp:sp modelId="{A7AD8E2B-6473-43AA-ABC5-F77DCCD7052D}">
      <dsp:nvSpPr>
        <dsp:cNvPr id="0" name=""/>
        <dsp:cNvSpPr/>
      </dsp:nvSpPr>
      <dsp:spPr>
        <a:xfrm>
          <a:off x="0" y="2056457"/>
          <a:ext cx="2851516" cy="978296"/>
        </a:xfrm>
        <a:prstGeom prst="roundRect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Принцип </a:t>
          </a:r>
          <a:r>
            <a:rPr lang="ru-RU" sz="1900" kern="1200" dirty="0" err="1" smtClean="0"/>
            <a:t>гуманизации</a:t>
          </a:r>
          <a:endParaRPr lang="ru-RU" sz="1900" kern="1200" dirty="0"/>
        </a:p>
      </dsp:txBody>
      <dsp:txXfrm>
        <a:off x="47756" y="2104213"/>
        <a:ext cx="2756004" cy="882784"/>
      </dsp:txXfrm>
    </dsp:sp>
    <dsp:sp modelId="{B20E9D01-62AC-4BF0-AF96-1DEA18D48264}">
      <dsp:nvSpPr>
        <dsp:cNvPr id="0" name=""/>
        <dsp:cNvSpPr/>
      </dsp:nvSpPr>
      <dsp:spPr>
        <a:xfrm rot="5400000">
          <a:off x="4994879" y="1038135"/>
          <a:ext cx="782637" cy="5069363"/>
        </a:xfrm>
        <a:prstGeom prst="round2Same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Подразумевающий логичное усложнение задач, комплексный характер оценивания разных сторон деятельности учащегося.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 smtClean="0"/>
        </a:p>
      </dsp:txBody>
      <dsp:txXfrm rot="-5400000">
        <a:off x="2851517" y="3219703"/>
        <a:ext cx="5031158" cy="706227"/>
      </dsp:txXfrm>
    </dsp:sp>
    <dsp:sp modelId="{729D464F-05E9-4A3A-BF15-313A78520104}">
      <dsp:nvSpPr>
        <dsp:cNvPr id="0" name=""/>
        <dsp:cNvSpPr/>
      </dsp:nvSpPr>
      <dsp:spPr>
        <a:xfrm>
          <a:off x="0" y="3083669"/>
          <a:ext cx="2851516" cy="978296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Принцип вариативности и последовательности</a:t>
          </a:r>
          <a:endParaRPr lang="ru-RU" sz="1900" kern="1200" dirty="0"/>
        </a:p>
      </dsp:txBody>
      <dsp:txXfrm>
        <a:off x="47756" y="3131425"/>
        <a:ext cx="2756004" cy="88278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4F55EC-C8C9-41A8-AAD1-D1FA3202436D}">
      <dsp:nvSpPr>
        <dsp:cNvPr id="0" name=""/>
        <dsp:cNvSpPr/>
      </dsp:nvSpPr>
      <dsp:spPr>
        <a:xfrm>
          <a:off x="0" y="3957111"/>
          <a:ext cx="7729202" cy="64919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</a:rPr>
            <a:t>Рефлексия, коллективное обсуждение результатов совместной с родителями и педагогами</a:t>
          </a:r>
          <a:endParaRPr lang="ru-RU" sz="1200" kern="1200" dirty="0">
            <a:solidFill>
              <a:schemeClr val="bg1"/>
            </a:solidFill>
          </a:endParaRPr>
        </a:p>
      </dsp:txBody>
      <dsp:txXfrm>
        <a:off x="0" y="3957111"/>
        <a:ext cx="7729202" cy="649197"/>
      </dsp:txXfrm>
    </dsp:sp>
    <dsp:sp modelId="{B36F59EE-9B5F-4DC7-BD77-0F385882A419}">
      <dsp:nvSpPr>
        <dsp:cNvPr id="0" name=""/>
        <dsp:cNvSpPr/>
      </dsp:nvSpPr>
      <dsp:spPr>
        <a:xfrm rot="10800000">
          <a:off x="0" y="2968384"/>
          <a:ext cx="7729202" cy="998465"/>
        </a:xfrm>
        <a:prstGeom prst="upArrowCallout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shade val="51000"/>
                <a:satMod val="130000"/>
              </a:schemeClr>
            </a:gs>
            <a:gs pos="80000">
              <a:schemeClr val="accent2">
                <a:hueOff val="1170380"/>
                <a:satOff val="-1460"/>
                <a:lumOff val="343"/>
                <a:alphaOff val="0"/>
                <a:shade val="93000"/>
                <a:satMod val="13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Разработка проектов и реализация исследований старшеклассников по выбранной теме</a:t>
          </a:r>
          <a:endParaRPr lang="ru-RU" sz="1200" kern="1200" dirty="0"/>
        </a:p>
      </dsp:txBody>
      <dsp:txXfrm rot="10800000">
        <a:off x="0" y="2968384"/>
        <a:ext cx="7729202" cy="648773"/>
      </dsp:txXfrm>
    </dsp:sp>
    <dsp:sp modelId="{E5CE0B88-FF8F-4C93-B6B5-E280BAB1222B}">
      <dsp:nvSpPr>
        <dsp:cNvPr id="0" name=""/>
        <dsp:cNvSpPr/>
      </dsp:nvSpPr>
      <dsp:spPr>
        <a:xfrm rot="10800000">
          <a:off x="0" y="1974335"/>
          <a:ext cx="7729202" cy="998465"/>
        </a:xfrm>
        <a:prstGeom prst="upArrowCallou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Образовательные события</a:t>
          </a:r>
          <a:endParaRPr lang="ru-RU" sz="1200" kern="1200" dirty="0"/>
        </a:p>
      </dsp:txBody>
      <dsp:txXfrm rot="-10800000">
        <a:off x="0" y="1974335"/>
        <a:ext cx="7729202" cy="350461"/>
      </dsp:txXfrm>
    </dsp:sp>
    <dsp:sp modelId="{85C12DC9-5FE9-406A-B519-B373B54191F4}">
      <dsp:nvSpPr>
        <dsp:cNvPr id="0" name=""/>
        <dsp:cNvSpPr/>
      </dsp:nvSpPr>
      <dsp:spPr>
        <a:xfrm>
          <a:off x="0" y="2330118"/>
          <a:ext cx="1932300" cy="298541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Тематические проблемные лектории</a:t>
          </a:r>
          <a:endParaRPr lang="ru-RU" sz="900" kern="1200" dirty="0"/>
        </a:p>
      </dsp:txBody>
      <dsp:txXfrm>
        <a:off x="0" y="2330118"/>
        <a:ext cx="1932300" cy="298541"/>
      </dsp:txXfrm>
    </dsp:sp>
    <dsp:sp modelId="{1FA70C69-B0A9-4E90-ACCC-AAE216761DA9}">
      <dsp:nvSpPr>
        <dsp:cNvPr id="0" name=""/>
        <dsp:cNvSpPr/>
      </dsp:nvSpPr>
      <dsp:spPr>
        <a:xfrm>
          <a:off x="1932300" y="2330118"/>
          <a:ext cx="1932300" cy="298541"/>
        </a:xfrm>
        <a:prstGeom prst="rect">
          <a:avLst/>
        </a:prstGeom>
        <a:solidFill>
          <a:schemeClr val="accent2">
            <a:tint val="40000"/>
            <a:alpha val="90000"/>
            <a:hueOff val="558425"/>
            <a:satOff val="-486"/>
            <a:lumOff val="-1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58425"/>
              <a:satOff val="-486"/>
              <a:lumOff val="-1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Кейс-лаборатории</a:t>
          </a:r>
          <a:endParaRPr lang="ru-RU" sz="900" kern="1200" dirty="0"/>
        </a:p>
      </dsp:txBody>
      <dsp:txXfrm>
        <a:off x="1932300" y="2330118"/>
        <a:ext cx="1932300" cy="298541"/>
      </dsp:txXfrm>
    </dsp:sp>
    <dsp:sp modelId="{91980733-6654-4957-95B7-CA1E04E3A70D}">
      <dsp:nvSpPr>
        <dsp:cNvPr id="0" name=""/>
        <dsp:cNvSpPr/>
      </dsp:nvSpPr>
      <dsp:spPr>
        <a:xfrm>
          <a:off x="3864601" y="2330118"/>
          <a:ext cx="1932300" cy="298541"/>
        </a:xfrm>
        <a:prstGeom prst="rect">
          <a:avLst/>
        </a:prstGeom>
        <a:solidFill>
          <a:schemeClr val="accent2">
            <a:tint val="40000"/>
            <a:alpha val="90000"/>
            <a:hueOff val="1116849"/>
            <a:satOff val="-973"/>
            <a:lumOff val="-1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1116849"/>
              <a:satOff val="-973"/>
              <a:lumOff val="-1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Образовательные экспедиции</a:t>
          </a:r>
          <a:endParaRPr lang="ru-RU" sz="900" kern="1200" dirty="0"/>
        </a:p>
      </dsp:txBody>
      <dsp:txXfrm>
        <a:off x="3864601" y="2330118"/>
        <a:ext cx="1932300" cy="298541"/>
      </dsp:txXfrm>
    </dsp:sp>
    <dsp:sp modelId="{4A7D86BF-FFE4-42D2-8D1C-96FD0364BBE2}">
      <dsp:nvSpPr>
        <dsp:cNvPr id="0" name=""/>
        <dsp:cNvSpPr/>
      </dsp:nvSpPr>
      <dsp:spPr>
        <a:xfrm>
          <a:off x="5796901" y="2330118"/>
          <a:ext cx="1932300" cy="298541"/>
        </a:xfrm>
        <a:prstGeom prst="rect">
          <a:avLst/>
        </a:prstGeom>
        <a:solidFill>
          <a:schemeClr val="accent2">
            <a:tint val="40000"/>
            <a:alpha val="90000"/>
            <a:hueOff val="1675274"/>
            <a:satOff val="-1459"/>
            <a:lumOff val="-2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1675274"/>
              <a:satOff val="-1459"/>
              <a:lumOff val="-2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Научно образовательные </a:t>
          </a:r>
          <a:r>
            <a:rPr lang="ru-RU" sz="900" kern="1200" dirty="0" err="1" smtClean="0"/>
            <a:t>квесты</a:t>
          </a:r>
          <a:endParaRPr lang="ru-RU" sz="900" kern="1200" dirty="0"/>
        </a:p>
      </dsp:txBody>
      <dsp:txXfrm>
        <a:off x="5796901" y="2330118"/>
        <a:ext cx="1932300" cy="298541"/>
      </dsp:txXfrm>
    </dsp:sp>
    <dsp:sp modelId="{49771D30-4BEC-4C59-AC09-B097638B9140}">
      <dsp:nvSpPr>
        <dsp:cNvPr id="0" name=""/>
        <dsp:cNvSpPr/>
      </dsp:nvSpPr>
      <dsp:spPr>
        <a:xfrm rot="10800000">
          <a:off x="0" y="990930"/>
          <a:ext cx="7729202" cy="998465"/>
        </a:xfrm>
        <a:prstGeom prst="upArrowCallout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shade val="51000"/>
                <a:satMod val="130000"/>
              </a:schemeClr>
            </a:gs>
            <a:gs pos="80000">
              <a:schemeClr val="accent2">
                <a:hueOff val="3511139"/>
                <a:satOff val="-4379"/>
                <a:lumOff val="1030"/>
                <a:alphaOff val="0"/>
                <a:shade val="93000"/>
                <a:satMod val="13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Разработка направлений, вариативных форм организации деятельности школы</a:t>
          </a:r>
          <a:endParaRPr lang="ru-RU" sz="1200" kern="1200" dirty="0"/>
        </a:p>
      </dsp:txBody>
      <dsp:txXfrm rot="-10800000">
        <a:off x="0" y="990930"/>
        <a:ext cx="7729202" cy="350461"/>
      </dsp:txXfrm>
    </dsp:sp>
    <dsp:sp modelId="{A4976A42-BA3C-4902-ACB5-DDC80B91009B}">
      <dsp:nvSpPr>
        <dsp:cNvPr id="0" name=""/>
        <dsp:cNvSpPr/>
      </dsp:nvSpPr>
      <dsp:spPr>
        <a:xfrm>
          <a:off x="0" y="1341391"/>
          <a:ext cx="3864601" cy="298541"/>
        </a:xfrm>
        <a:prstGeom prst="rect">
          <a:avLst/>
        </a:prstGeom>
        <a:solidFill>
          <a:schemeClr val="accent2">
            <a:tint val="40000"/>
            <a:alpha val="90000"/>
            <a:hueOff val="2233698"/>
            <a:satOff val="-1946"/>
            <a:lumOff val="-3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2233698"/>
              <a:satOff val="-1946"/>
              <a:lumOff val="-3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Проектирование программно-проектных форм взаимодействия педагогов и родителей</a:t>
          </a:r>
          <a:endParaRPr lang="ru-RU" sz="900" kern="1200" dirty="0"/>
        </a:p>
      </dsp:txBody>
      <dsp:txXfrm>
        <a:off x="0" y="1341391"/>
        <a:ext cx="3864601" cy="298541"/>
      </dsp:txXfrm>
    </dsp:sp>
    <dsp:sp modelId="{5110CD7E-8E4C-437E-80DF-C8E6CB9A4F60}">
      <dsp:nvSpPr>
        <dsp:cNvPr id="0" name=""/>
        <dsp:cNvSpPr/>
      </dsp:nvSpPr>
      <dsp:spPr>
        <a:xfrm>
          <a:off x="3864601" y="1341391"/>
          <a:ext cx="3864601" cy="298541"/>
        </a:xfrm>
        <a:prstGeom prst="rect">
          <a:avLst/>
        </a:prstGeom>
        <a:solidFill>
          <a:schemeClr val="accent2">
            <a:tint val="40000"/>
            <a:alpha val="90000"/>
            <a:hueOff val="2792123"/>
            <a:satOff val="-2432"/>
            <a:lumOff val="-3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2792123"/>
              <a:satOff val="-2432"/>
              <a:lumOff val="-3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Подготовка родителей к реализации роли </a:t>
          </a:r>
          <a:r>
            <a:rPr lang="ru-RU" sz="900" kern="1200" dirty="0" err="1" smtClean="0"/>
            <a:t>тьютора</a:t>
          </a:r>
          <a:endParaRPr lang="ru-RU" sz="900" kern="1200" dirty="0"/>
        </a:p>
      </dsp:txBody>
      <dsp:txXfrm>
        <a:off x="3864601" y="1341391"/>
        <a:ext cx="3864601" cy="298541"/>
      </dsp:txXfrm>
    </dsp:sp>
    <dsp:sp modelId="{4138E1B4-0B64-40BC-936A-3945A25D00DD}">
      <dsp:nvSpPr>
        <dsp:cNvPr id="0" name=""/>
        <dsp:cNvSpPr/>
      </dsp:nvSpPr>
      <dsp:spPr>
        <a:xfrm rot="10800000">
          <a:off x="0" y="2202"/>
          <a:ext cx="7729202" cy="998465"/>
        </a:xfrm>
        <a:prstGeom prst="upArrowCallou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Изучение потребности и уровня готовности старшеклассников к проектно-исследовательской деятельности </a:t>
          </a:r>
          <a:endParaRPr lang="ru-RU" sz="1200" kern="1200" dirty="0"/>
        </a:p>
      </dsp:txBody>
      <dsp:txXfrm rot="-10800000">
        <a:off x="0" y="2202"/>
        <a:ext cx="7729202" cy="350461"/>
      </dsp:txXfrm>
    </dsp:sp>
    <dsp:sp modelId="{D4F3BE84-A957-42A3-81B9-676E84080314}">
      <dsp:nvSpPr>
        <dsp:cNvPr id="0" name=""/>
        <dsp:cNvSpPr/>
      </dsp:nvSpPr>
      <dsp:spPr>
        <a:xfrm>
          <a:off x="0" y="352664"/>
          <a:ext cx="1932300" cy="298541"/>
        </a:xfrm>
        <a:prstGeom prst="rect">
          <a:avLst/>
        </a:prstGeom>
        <a:solidFill>
          <a:schemeClr val="accent2">
            <a:tint val="40000"/>
            <a:alpha val="90000"/>
            <a:hueOff val="3350547"/>
            <a:satOff val="-2919"/>
            <a:lumOff val="-4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3350547"/>
              <a:satOff val="-2919"/>
              <a:lumOff val="-4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Опрос</a:t>
          </a:r>
          <a:endParaRPr lang="ru-RU" sz="900" kern="1200" dirty="0"/>
        </a:p>
      </dsp:txBody>
      <dsp:txXfrm>
        <a:off x="0" y="352664"/>
        <a:ext cx="1932300" cy="298541"/>
      </dsp:txXfrm>
    </dsp:sp>
    <dsp:sp modelId="{39CA508B-63DD-4F56-AC57-932362C5CC22}">
      <dsp:nvSpPr>
        <dsp:cNvPr id="0" name=""/>
        <dsp:cNvSpPr/>
      </dsp:nvSpPr>
      <dsp:spPr>
        <a:xfrm>
          <a:off x="1896552" y="340146"/>
          <a:ext cx="1932300" cy="298541"/>
        </a:xfrm>
        <a:prstGeom prst="rect">
          <a:avLst/>
        </a:prstGeom>
        <a:solidFill>
          <a:schemeClr val="accent2">
            <a:tint val="40000"/>
            <a:alpha val="90000"/>
            <a:hueOff val="3908972"/>
            <a:satOff val="-3405"/>
            <a:lumOff val="-5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3908972"/>
              <a:satOff val="-3405"/>
              <a:lumOff val="-5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Диагностические беседы</a:t>
          </a:r>
          <a:endParaRPr lang="ru-RU" sz="900" kern="1200" dirty="0"/>
        </a:p>
      </dsp:txBody>
      <dsp:txXfrm>
        <a:off x="1896552" y="340146"/>
        <a:ext cx="1932300" cy="298541"/>
      </dsp:txXfrm>
    </dsp:sp>
    <dsp:sp modelId="{77A6C124-6BCC-410D-A95D-A25C3EF29676}">
      <dsp:nvSpPr>
        <dsp:cNvPr id="0" name=""/>
        <dsp:cNvSpPr/>
      </dsp:nvSpPr>
      <dsp:spPr>
        <a:xfrm>
          <a:off x="3864601" y="352664"/>
          <a:ext cx="1932300" cy="298541"/>
        </a:xfrm>
        <a:prstGeom prst="rect">
          <a:avLst/>
        </a:prstGeom>
        <a:solidFill>
          <a:schemeClr val="accent2">
            <a:tint val="40000"/>
            <a:alpha val="90000"/>
            <a:hueOff val="4467396"/>
            <a:satOff val="-3892"/>
            <a:lumOff val="-5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4467396"/>
              <a:satOff val="-3892"/>
              <a:lumOff val="-5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Педагогическое наблюдение</a:t>
          </a:r>
          <a:endParaRPr lang="ru-RU" sz="900" kern="1200" dirty="0"/>
        </a:p>
      </dsp:txBody>
      <dsp:txXfrm>
        <a:off x="3864601" y="352664"/>
        <a:ext cx="1932300" cy="298541"/>
      </dsp:txXfrm>
    </dsp:sp>
    <dsp:sp modelId="{8F8345D5-DA1B-4B09-B036-59A945DA898D}">
      <dsp:nvSpPr>
        <dsp:cNvPr id="0" name=""/>
        <dsp:cNvSpPr/>
      </dsp:nvSpPr>
      <dsp:spPr>
        <a:xfrm>
          <a:off x="5796901" y="352664"/>
          <a:ext cx="1932300" cy="298541"/>
        </a:xfrm>
        <a:prstGeom prst="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Организация фокус-групп</a:t>
          </a:r>
          <a:endParaRPr lang="ru-RU" sz="900" kern="1200" dirty="0"/>
        </a:p>
      </dsp:txBody>
      <dsp:txXfrm>
        <a:off x="5796901" y="352664"/>
        <a:ext cx="1932300" cy="29854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B06BF9-127B-405F-BE09-076BBF215480}">
      <dsp:nvSpPr>
        <dsp:cNvPr id="0" name=""/>
        <dsp:cNvSpPr/>
      </dsp:nvSpPr>
      <dsp:spPr>
        <a:xfrm>
          <a:off x="6" y="0"/>
          <a:ext cx="2521126" cy="44644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готовность ученика к личностной и профессиональной самореализации проектной деятельности;</a:t>
          </a:r>
          <a:endParaRPr lang="ru-RU" sz="1800" kern="1200" dirty="0"/>
        </a:p>
      </dsp:txBody>
      <dsp:txXfrm>
        <a:off x="6" y="1785798"/>
        <a:ext cx="2521126" cy="1785798"/>
      </dsp:txXfrm>
    </dsp:sp>
    <dsp:sp modelId="{F5CF8F6B-06B0-4710-9175-698E92D055B4}">
      <dsp:nvSpPr>
        <dsp:cNvPr id="0" name=""/>
        <dsp:cNvSpPr/>
      </dsp:nvSpPr>
      <dsp:spPr>
        <a:xfrm>
          <a:off x="1054926" y="752385"/>
          <a:ext cx="414515" cy="517646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814286D-3BF2-4657-BE6D-9E4F6DABCA87}">
      <dsp:nvSpPr>
        <dsp:cNvPr id="0" name=""/>
        <dsp:cNvSpPr/>
      </dsp:nvSpPr>
      <dsp:spPr>
        <a:xfrm>
          <a:off x="2598381" y="0"/>
          <a:ext cx="2521126" cy="44644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- готовность ученика к осознанному профессиональному выбору теме в проектной деятельности, успешному продолжению образования и самореализации в современном социуме (как конечный образовательный результат деятельности школы);</a:t>
          </a:r>
        </a:p>
      </dsp:txBody>
      <dsp:txXfrm>
        <a:off x="2598381" y="1785798"/>
        <a:ext cx="2521126" cy="1785798"/>
      </dsp:txXfrm>
    </dsp:sp>
    <dsp:sp modelId="{522F4E92-7F6C-4F85-9E45-A7BACB8B7CD9}">
      <dsp:nvSpPr>
        <dsp:cNvPr id="0" name=""/>
        <dsp:cNvSpPr/>
      </dsp:nvSpPr>
      <dsp:spPr>
        <a:xfrm flipH="1" flipV="1">
          <a:off x="3762206" y="782267"/>
          <a:ext cx="65265" cy="166909"/>
        </a:xfrm>
        <a:prstGeom prst="ellipse">
          <a:avLst/>
        </a:prstGeom>
        <a:solidFill>
          <a:schemeClr val="accent2">
            <a:tint val="50000"/>
            <a:hueOff val="2501437"/>
            <a:satOff val="-2237"/>
            <a:lumOff val="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EBF1121-AA97-4526-9730-F59FA345DB0A}">
      <dsp:nvSpPr>
        <dsp:cNvPr id="0" name=""/>
        <dsp:cNvSpPr/>
      </dsp:nvSpPr>
      <dsp:spPr>
        <a:xfrm>
          <a:off x="5195141" y="0"/>
          <a:ext cx="2521126" cy="44644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 оценка качества материалов, подготовленных в ходе реализации проекта.</a:t>
          </a:r>
        </a:p>
      </dsp:txBody>
      <dsp:txXfrm>
        <a:off x="5195141" y="1785798"/>
        <a:ext cx="2521126" cy="1785798"/>
      </dsp:txXfrm>
    </dsp:sp>
    <dsp:sp modelId="{854F9B27-8AE8-4198-8841-E8F57F549351}">
      <dsp:nvSpPr>
        <dsp:cNvPr id="0" name=""/>
        <dsp:cNvSpPr/>
      </dsp:nvSpPr>
      <dsp:spPr>
        <a:xfrm flipH="1">
          <a:off x="6432847" y="952120"/>
          <a:ext cx="45715" cy="11817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0FB1D0B-2C75-4C42-80D4-3F05C529BB45}">
      <dsp:nvSpPr>
        <dsp:cNvPr id="0" name=""/>
        <dsp:cNvSpPr/>
      </dsp:nvSpPr>
      <dsp:spPr>
        <a:xfrm>
          <a:off x="294514" y="3734595"/>
          <a:ext cx="7100457" cy="669674"/>
        </a:xfrm>
        <a:prstGeom prst="leftRight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655145-E449-45F0-BFBF-3A22236A64A5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3D7FE5-1842-4683-966A-38B706B70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01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3D7FE5-1842-4683-966A-38B706B70D1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807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3D7FE5-1842-4683-966A-38B706B70D1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976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3D7FE5-1842-4683-966A-38B706B70D1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014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780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519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268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443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249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052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928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26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788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81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183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055F7-A21D-4EE4-994D-D2C7F8930E2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71E9A-7F58-4593-8AE4-3E8439FAE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120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13.jpeg"/><Relationship Id="rId4" Type="http://schemas.openxmlformats.org/officeDocument/2006/relationships/diagramLayout" Target="../diagrams/layout7.xml"/><Relationship Id="rId9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0" y="12770"/>
            <a:ext cx="9144000" cy="6845230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21417636">
            <a:off x="297169" y="398122"/>
            <a:ext cx="8670701" cy="61311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179893">
            <a:off x="245584" y="379173"/>
            <a:ext cx="8651731" cy="61206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287524" y="369851"/>
            <a:ext cx="8640960" cy="6155493"/>
          </a:xfrm>
          <a:prstGeom prst="flowChartProcess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400" b="1" cap="all" dirty="0">
                <a:solidFill>
                  <a:schemeClr val="tx2"/>
                </a:solidFill>
              </a:rPr>
              <a:t>III ВСЕРОССИЙСКИЙ ПЕДАГОГИЧЕСКИЙ КОНКУРС</a:t>
            </a:r>
            <a:r>
              <a:rPr lang="ru-RU" sz="2400" cap="all" dirty="0">
                <a:solidFill>
                  <a:schemeClr val="tx2"/>
                </a:solidFill>
              </a:rPr>
              <a:t/>
            </a:r>
            <a:br>
              <a:rPr lang="ru-RU" sz="2400" cap="all" dirty="0">
                <a:solidFill>
                  <a:schemeClr val="tx2"/>
                </a:solidFill>
              </a:rPr>
            </a:br>
            <a:r>
              <a:rPr lang="ru-RU" sz="2400" b="1" cap="all" dirty="0">
                <a:solidFill>
                  <a:schemeClr val="tx2"/>
                </a:solidFill>
              </a:rPr>
              <a:t>«МОЯ ЛУЧШАЯ ПРЕЗЕНТАЦИЯ</a:t>
            </a:r>
            <a:r>
              <a:rPr lang="ru-RU" sz="2400" b="1" cap="all" dirty="0" smtClean="0">
                <a:solidFill>
                  <a:schemeClr val="tx2"/>
                </a:solidFill>
              </a:rPr>
              <a:t>»</a:t>
            </a:r>
          </a:p>
          <a:p>
            <a:pPr algn="ctr"/>
            <a:endParaRPr lang="ru-RU" sz="2400" cap="all" dirty="0">
              <a:solidFill>
                <a:schemeClr val="tx2"/>
              </a:solidFill>
            </a:endParaRP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i="1" dirty="0" smtClean="0">
                <a:solidFill>
                  <a:schemeClr val="accent2"/>
                </a:solidFill>
              </a:rPr>
              <a:t>«</a:t>
            </a:r>
            <a:r>
              <a:rPr lang="ru-RU" sz="2400" b="1" i="1" dirty="0" smtClean="0">
                <a:solidFill>
                  <a:schemeClr val="accent2"/>
                </a:solidFill>
              </a:rPr>
              <a:t>Развитие </a:t>
            </a:r>
            <a:r>
              <a:rPr lang="ru-RU" sz="2400" b="1" i="1" dirty="0" smtClean="0">
                <a:solidFill>
                  <a:schemeClr val="accent2"/>
                </a:solidFill>
              </a:rPr>
              <a:t>готовности учащихся к социальному  самоопределению в меняющемся мире посредством формирования навыков  дивергентного </a:t>
            </a:r>
            <a:r>
              <a:rPr lang="ru-RU" sz="2400" b="1" i="1" dirty="0" smtClean="0">
                <a:solidFill>
                  <a:schemeClr val="accent2"/>
                </a:solidFill>
              </a:rPr>
              <a:t>мышления»</a:t>
            </a:r>
            <a:endParaRPr lang="ru-RU" sz="2400" b="1" i="1" dirty="0" smtClean="0">
              <a:solidFill>
                <a:schemeClr val="accent2"/>
              </a:solidFill>
            </a:endParaRPr>
          </a:p>
          <a:p>
            <a:pPr algn="r"/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Автор проекта: Плотникова Е.Н.</a:t>
            </a:r>
          </a:p>
          <a:p>
            <a:pPr algn="ctr"/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МАОУ «Информационно-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экономический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лицей»</a:t>
            </a: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им. А. </a:t>
            </a:r>
            <a:r>
              <a:rPr lang="ru-RU" b="1" i="1" dirty="0" err="1" smtClean="0">
                <a:solidFill>
                  <a:schemeClr val="tx2">
                    <a:lumMod val="75000"/>
                  </a:schemeClr>
                </a:solidFill>
              </a:rPr>
              <a:t>Гараничева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Новосибирск 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2022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год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23" y="4249240"/>
            <a:ext cx="2109376" cy="206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92307" y="62068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1979712" y="1124744"/>
            <a:ext cx="72008" cy="657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4733762" y="391189"/>
            <a:ext cx="4140460" cy="1021587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</a:rPr>
              <a:t>Школа – это не здания, не кабинеты.</a:t>
            </a: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</a:rPr>
              <a:t>Школа – это возвышенный дух, мечта, идея,</a:t>
            </a: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</a:rPr>
              <a:t>которые увлекают сразу троих: учителя,         и ученика, родителя.</a:t>
            </a: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                                                       Л.А. Кассиль</a:t>
            </a:r>
            <a:endParaRPr lang="ru-RU" sz="1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37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31278534"/>
              </p:ext>
            </p:extLst>
          </p:nvPr>
        </p:nvGraphicFramePr>
        <p:xfrm>
          <a:off x="811377" y="1628800"/>
          <a:ext cx="772920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266800" y="548680"/>
            <a:ext cx="661039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Структурно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организационная 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модель </a:t>
            </a:r>
            <a:endParaRPr lang="ru-RU" sz="28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деятельности 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проектной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школы</a:t>
            </a:r>
            <a:endParaRPr lang="ru-RU" sz="28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305223" y="6309063"/>
            <a:ext cx="504056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4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1277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Прямоугольник 7"/>
          <p:cNvSpPr/>
          <p:nvPr/>
        </p:nvSpPr>
        <p:spPr>
          <a:xfrm>
            <a:off x="2411760" y="6926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Отношение учащихся к </a:t>
            </a:r>
            <a:r>
              <a:rPr lang="ru-RU" dirty="0" err="1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проектно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–исследовательской деятельности</a:t>
            </a:r>
            <a:endParaRPr lang="ru-RU" dirty="0">
              <a:solidFill>
                <a:schemeClr val="tx2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524959720"/>
              </p:ext>
            </p:extLst>
          </p:nvPr>
        </p:nvGraphicFramePr>
        <p:xfrm>
          <a:off x="1407310" y="1699068"/>
          <a:ext cx="6477058" cy="3737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8244408" y="6237312"/>
            <a:ext cx="504056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655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-99392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299" y="5440609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668449"/>
              </p:ext>
            </p:extLst>
          </p:nvPr>
        </p:nvGraphicFramePr>
        <p:xfrm>
          <a:off x="323528" y="332656"/>
          <a:ext cx="8568953" cy="61758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645"/>
                <a:gridCol w="1071119"/>
                <a:gridCol w="3748916"/>
                <a:gridCol w="2448273"/>
              </a:tblGrid>
              <a:tr h="4687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 реализации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реализации проекта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направления проекта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Ожидаемые результаты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учащихся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</a:tr>
              <a:tr h="12890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этап: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Подготовительный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Выявление приоритетных проблем.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Подбор диагностического материала.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Построение модели проекта.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анкетирования на выявление субъективной позиции среди учащихся, готовности к социальному самоопределению. Анализ анкетирования учащихся.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Выявлены и изучены потребности уровня готовности обучающихся к проектно-исследовательской деятельности.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</a:tr>
              <a:tr h="140627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этап: Основной 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и проведение внеклассных мероприятий на активизацию познавательного интереса у учащихся. Организация проектной деятельности учащихся.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Отслеживание успешности решения проблемы.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представлений, обучающихся к социальному самоопределению, на основе осмысления своих целей в жизни, путем реализации проектно-исследовательской деятельности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</a:tr>
              <a:tr h="28125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этап: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Заключительный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Исследование готовности обучающихся к социальному самоопределению.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проработки плана реализации (достаточность, контролируемость, </a:t>
                      </a:r>
                      <a:r>
                        <a:rPr lang="ru-RU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ресурсность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Способность обеспечения качества подготовки обучающихся к жизненному профессиональному самоопределению.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Умение совершать осознанный социальный выбор с последующей реализацией принятого решения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Расширение видов творческой деятельности через соревнования, конкурсы, выставки, защиту проектов, научно – исследовательскую деятельность.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98" marR="31098" marT="0" marB="0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8532440" y="6482128"/>
            <a:ext cx="504056" cy="1872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368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6385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312039" y="353588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575005" y="476672"/>
            <a:ext cx="799288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dirty="0">
                <a:solidFill>
                  <a:schemeClr val="tx2"/>
                </a:solidFill>
              </a:rPr>
              <a:t>В таблице </a:t>
            </a:r>
            <a:r>
              <a:rPr lang="ru-RU" sz="2800" b="1" i="1" dirty="0" smtClean="0">
                <a:solidFill>
                  <a:schemeClr val="tx2"/>
                </a:solidFill>
              </a:rPr>
              <a:t>представлены </a:t>
            </a:r>
            <a:r>
              <a:rPr lang="ru-RU" sz="2800" b="1" i="1" dirty="0">
                <a:solidFill>
                  <a:schemeClr val="tx2"/>
                </a:solidFill>
              </a:rPr>
              <a:t>общие результаты учащихся к готовности к социальному самоопределению.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157932"/>
              </p:ext>
            </p:extLst>
          </p:nvPr>
        </p:nvGraphicFramePr>
        <p:xfrm>
          <a:off x="575005" y="1991136"/>
          <a:ext cx="8173459" cy="439019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3800904"/>
                <a:gridCol w="1465878"/>
                <a:gridCol w="1465878"/>
                <a:gridCol w="1440799"/>
              </a:tblGrid>
              <a:tr h="74018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Критерии готовности учащихся к социальному самоопределению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Уровень сформировнности (человек)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43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Высокий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Средний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Низкий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611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Уровень готовности к социальному самоопределению в 5 классе, </a:t>
                      </a:r>
                      <a:r>
                        <a:rPr lang="ru-RU" sz="2000" dirty="0" smtClean="0">
                          <a:effectLst/>
                        </a:rPr>
                        <a:t>2019-2020 </a:t>
                      </a:r>
                      <a:r>
                        <a:rPr lang="ru-RU" sz="2000" dirty="0" err="1">
                          <a:effectLst/>
                        </a:rPr>
                        <a:t>уч.г</a:t>
                      </a:r>
                      <a:r>
                        <a:rPr lang="ru-RU" sz="2000" dirty="0">
                          <a:effectLst/>
                        </a:rPr>
                        <a:t>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1453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Общий уровень готовности учащихся в 6 классе, сентябрь – октябрь </a:t>
                      </a:r>
                      <a:r>
                        <a:rPr lang="ru-RU" sz="2000" dirty="0" smtClean="0">
                          <a:effectLst/>
                        </a:rPr>
                        <a:t>2020г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16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8676456" y="6597352"/>
            <a:ext cx="467544" cy="2606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90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6385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312039" y="353588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575005" y="476672"/>
            <a:ext cx="799288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dirty="0">
                <a:solidFill>
                  <a:schemeClr val="tx2"/>
                </a:solidFill>
              </a:rPr>
              <a:t>В таблице </a:t>
            </a:r>
            <a:r>
              <a:rPr lang="ru-RU" sz="2800" b="1" i="1" dirty="0" smtClean="0">
                <a:solidFill>
                  <a:schemeClr val="tx2"/>
                </a:solidFill>
              </a:rPr>
              <a:t>представлены </a:t>
            </a:r>
            <a:r>
              <a:rPr lang="ru-RU" sz="2800" b="1" i="1" dirty="0">
                <a:solidFill>
                  <a:schemeClr val="tx2"/>
                </a:solidFill>
              </a:rPr>
              <a:t>общие результаты учащихся к готовности к социальному самоопределению.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968856"/>
              </p:ext>
            </p:extLst>
          </p:nvPr>
        </p:nvGraphicFramePr>
        <p:xfrm>
          <a:off x="575005" y="1991136"/>
          <a:ext cx="8173459" cy="439019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3800904"/>
                <a:gridCol w="1465878"/>
                <a:gridCol w="1610533"/>
                <a:gridCol w="1296144"/>
              </a:tblGrid>
              <a:tr h="74018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Критерии готовности учащихся к социальному самоопределению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Уровень </a:t>
                      </a:r>
                      <a:r>
                        <a:rPr lang="ru-RU" sz="2000" dirty="0" err="1">
                          <a:effectLst/>
                        </a:rPr>
                        <a:t>сформировнности</a:t>
                      </a:r>
                      <a:r>
                        <a:rPr lang="ru-RU" sz="2000" dirty="0">
                          <a:effectLst/>
                        </a:rPr>
                        <a:t> (человек)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43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Высокий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Средний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Низкий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611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Уровень готовности к социальному самоопределению в 5 классе, </a:t>
                      </a:r>
                      <a:r>
                        <a:rPr lang="ru-RU" sz="2000" dirty="0" smtClean="0">
                          <a:effectLst/>
                        </a:rPr>
                        <a:t>2019-2020 </a:t>
                      </a:r>
                      <a:r>
                        <a:rPr lang="ru-RU" sz="2000" dirty="0" err="1">
                          <a:effectLst/>
                        </a:rPr>
                        <a:t>уч.г</a:t>
                      </a:r>
                      <a:r>
                        <a:rPr lang="ru-RU" sz="2000" dirty="0">
                          <a:effectLst/>
                        </a:rPr>
                        <a:t>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Братчиков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Г.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Канаев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А.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Кучеров 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Первухина С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Ларкина А.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Калинина О.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Емельянова Д.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1453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Общий уровень готовности учащихся в 6 классе, сентябрь – октябрь </a:t>
                      </a:r>
                      <a:r>
                        <a:rPr lang="ru-RU" sz="2000" dirty="0" smtClean="0">
                          <a:effectLst/>
                        </a:rPr>
                        <a:t>2020г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Костылева В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Климова М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Ломакин Р.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Стародумовова</a:t>
                      </a:r>
                      <a:r>
                        <a:rPr lang="ru-RU" sz="1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Кинстлер</a:t>
                      </a: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Толстова В.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8567894" y="6453336"/>
            <a:ext cx="483572" cy="2622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92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07504" y="18864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312039" y="353588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827584" y="620688"/>
            <a:ext cx="771091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dirty="0">
                <a:solidFill>
                  <a:schemeClr val="tx2"/>
                </a:solidFill>
              </a:rPr>
              <a:t>Победители и призеры школьного этапа всероссийской олимпиады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172386903"/>
              </p:ext>
            </p:extLst>
          </p:nvPr>
        </p:nvGraphicFramePr>
        <p:xfrm>
          <a:off x="1331640" y="1700808"/>
          <a:ext cx="6840760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8388424" y="6453336"/>
            <a:ext cx="504056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43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07504" y="18864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312039" y="353588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827584" y="620688"/>
            <a:ext cx="77109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>
                <a:solidFill>
                  <a:schemeClr val="tx2"/>
                </a:solidFill>
              </a:rPr>
              <a:t>А</a:t>
            </a:r>
            <a:r>
              <a:rPr lang="ru-RU" sz="3200" b="1" i="1" dirty="0" smtClean="0">
                <a:solidFill>
                  <a:schemeClr val="tx2"/>
                </a:solidFill>
              </a:rPr>
              <a:t>нализ </a:t>
            </a:r>
            <a:r>
              <a:rPr lang="ru-RU" sz="3200" b="1" i="1" dirty="0">
                <a:solidFill>
                  <a:schemeClr val="tx2"/>
                </a:solidFill>
              </a:rPr>
              <a:t>учащихся 5 и 6 классов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638843190"/>
              </p:ext>
            </p:extLst>
          </p:nvPr>
        </p:nvGraphicFramePr>
        <p:xfrm>
          <a:off x="1043608" y="1412776"/>
          <a:ext cx="712879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8538498" y="6453336"/>
            <a:ext cx="497998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764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20114" y="1277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Прямоугольник 8"/>
          <p:cNvSpPr/>
          <p:nvPr/>
        </p:nvSpPr>
        <p:spPr>
          <a:xfrm>
            <a:off x="2665222" y="2730823"/>
            <a:ext cx="381245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Результативность</a:t>
            </a:r>
          </a:p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работы  школы</a:t>
            </a:r>
            <a:endParaRPr lang="ru-RU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867" y="3936399"/>
            <a:ext cx="1839333" cy="25296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951" y="507693"/>
            <a:ext cx="1433250" cy="19711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441" y="496111"/>
            <a:ext cx="1417691" cy="19497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532" y="496110"/>
            <a:ext cx="1384569" cy="19041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05" y="2755034"/>
            <a:ext cx="1531319" cy="21060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637" y="2730823"/>
            <a:ext cx="1565811" cy="21534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50" y="507693"/>
            <a:ext cx="1446659" cy="19895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881" y="3947976"/>
            <a:ext cx="1789351" cy="24601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Скругленный прямоугольник 17"/>
          <p:cNvSpPr/>
          <p:nvPr/>
        </p:nvSpPr>
        <p:spPr>
          <a:xfrm>
            <a:off x="8388424" y="6309320"/>
            <a:ext cx="432048" cy="1567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015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0" y="12770"/>
            <a:ext cx="9144000" cy="6845230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21417636">
            <a:off x="297169" y="398122"/>
            <a:ext cx="8670701" cy="61311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179893">
            <a:off x="245584" y="379173"/>
            <a:ext cx="8651731" cy="61206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344668" y="304567"/>
            <a:ext cx="8640960" cy="626163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Принципы деятельности проектной деятельности: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45" y="5436823"/>
            <a:ext cx="1185165" cy="1157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759591357"/>
              </p:ext>
            </p:extLst>
          </p:nvPr>
        </p:nvGraphicFramePr>
        <p:xfrm>
          <a:off x="870310" y="1854648"/>
          <a:ext cx="7717889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9001" y="404664"/>
            <a:ext cx="80648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i="1" dirty="0">
                <a:solidFill>
                  <a:schemeClr val="tx2"/>
                </a:solidFill>
              </a:rPr>
              <a:t>Оценка эффективности проекта 2019 – 2020 учебного года будет оцениваться по количественным и качественным показателям: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7486"/>
            <a:ext cx="1152128" cy="1536170"/>
          </a:xfrm>
          <a:prstGeom prst="roundRect">
            <a:avLst>
              <a:gd name="adj" fmla="val 16667"/>
            </a:avLst>
          </a:prstGeom>
          <a:ln>
            <a:solidFill>
              <a:schemeClr val="tx2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916832"/>
            <a:ext cx="1075714" cy="1434285"/>
          </a:xfrm>
          <a:prstGeom prst="roundRect">
            <a:avLst>
              <a:gd name="adj" fmla="val 16667"/>
            </a:avLst>
          </a:prstGeom>
          <a:ln>
            <a:solidFill>
              <a:schemeClr val="tx2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071602"/>
            <a:ext cx="1617843" cy="1213382"/>
          </a:xfrm>
          <a:prstGeom prst="roundRect">
            <a:avLst>
              <a:gd name="adj" fmla="val 16667"/>
            </a:avLst>
          </a:prstGeom>
          <a:ln>
            <a:solidFill>
              <a:schemeClr val="tx2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Скругленный прямоугольник 10"/>
          <p:cNvSpPr/>
          <p:nvPr/>
        </p:nvSpPr>
        <p:spPr>
          <a:xfrm>
            <a:off x="8460432" y="6237312"/>
            <a:ext cx="504056" cy="3569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010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1277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2920130" y="953470"/>
            <a:ext cx="3265386" cy="6417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chemeClr val="tx2"/>
                </a:solidFill>
              </a:rPr>
              <a:t>Первухина Софья Дмитриевна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400" b="1" i="1" dirty="0" smtClean="0">
                <a:solidFill>
                  <a:schemeClr val="tx2"/>
                </a:solidFill>
              </a:rPr>
              <a:t>Школьный этап </a:t>
            </a:r>
            <a:r>
              <a:rPr lang="ru-RU" sz="1400" b="1" i="1" dirty="0">
                <a:solidFill>
                  <a:schemeClr val="tx2"/>
                </a:solidFill>
              </a:rPr>
              <a:t>всероссийской олимпиады школьников </a:t>
            </a:r>
            <a:r>
              <a:rPr lang="ru-RU" sz="1400" b="1" i="1" dirty="0" smtClean="0">
                <a:solidFill>
                  <a:schemeClr val="tx2"/>
                </a:solidFill>
              </a:rPr>
              <a:t>– </a:t>
            </a:r>
            <a:r>
              <a:rPr lang="ru-RU" sz="1400" b="1" i="1" dirty="0">
                <a:solidFill>
                  <a:schemeClr val="tx2"/>
                </a:solidFill>
              </a:rPr>
              <a:t>призер. </a:t>
            </a:r>
            <a:endParaRPr lang="ru-RU" sz="1400" b="1" i="1" dirty="0" smtClean="0">
              <a:solidFill>
                <a:schemeClr val="tx2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400" b="1" i="1" dirty="0" smtClean="0">
                <a:solidFill>
                  <a:schemeClr val="tx2"/>
                </a:solidFill>
              </a:rPr>
              <a:t>Лауреат городского конкурса </a:t>
            </a:r>
            <a:r>
              <a:rPr lang="ru-RU" sz="1400" b="1" i="1" dirty="0">
                <a:solidFill>
                  <a:schemeClr val="tx2"/>
                </a:solidFill>
              </a:rPr>
              <a:t>детского литературного </a:t>
            </a:r>
            <a:r>
              <a:rPr lang="ru-RU" sz="1400" b="1" i="1" dirty="0" smtClean="0">
                <a:solidFill>
                  <a:schemeClr val="tx2"/>
                </a:solidFill>
              </a:rPr>
              <a:t>творчества.</a:t>
            </a:r>
            <a:endParaRPr lang="ru-RU" sz="1400" b="1" i="1" dirty="0">
              <a:solidFill>
                <a:schemeClr val="tx2"/>
              </a:solidFill>
            </a:endParaRPr>
          </a:p>
          <a:p>
            <a:r>
              <a:rPr lang="ru-RU" sz="1400" b="1" i="1" dirty="0" smtClean="0">
                <a:solidFill>
                  <a:schemeClr val="tx2"/>
                </a:solidFill>
              </a:rPr>
              <a:t>Зыкова Ульяна Андреевна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400" b="1" i="1" dirty="0">
                <a:solidFill>
                  <a:schemeClr val="tx2"/>
                </a:solidFill>
              </a:rPr>
              <a:t>Школьный этап всероссийской олимпиады школьников – призер.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400" b="1" i="1" dirty="0" smtClean="0">
                <a:solidFill>
                  <a:schemeClr val="tx2"/>
                </a:solidFill>
              </a:rPr>
              <a:t>участник городского конкурса социальной </a:t>
            </a:r>
            <a:r>
              <a:rPr lang="ru-RU" sz="1400" b="1" i="1" dirty="0">
                <a:solidFill>
                  <a:schemeClr val="tx2"/>
                </a:solidFill>
              </a:rPr>
              <a:t>экологической рекламы «Мы за чистый город</a:t>
            </a:r>
            <a:r>
              <a:rPr lang="ru-RU" sz="1400" b="1" i="1" dirty="0" smtClean="0">
                <a:solidFill>
                  <a:schemeClr val="tx2"/>
                </a:solidFill>
              </a:rPr>
              <a:t>».</a:t>
            </a:r>
          </a:p>
          <a:p>
            <a:r>
              <a:rPr lang="ru-RU" sz="1400" b="1" i="1" dirty="0" smtClean="0">
                <a:solidFill>
                  <a:schemeClr val="tx2"/>
                </a:solidFill>
              </a:rPr>
              <a:t>Зайцев Дмитрий Леонидович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400" b="1" i="1" dirty="0">
                <a:solidFill>
                  <a:schemeClr val="tx2"/>
                </a:solidFill>
              </a:rPr>
              <a:t>Школьный этап всероссийской олимпиады школьников – призер.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400" b="1" i="1" dirty="0">
                <a:solidFill>
                  <a:schemeClr val="tx2"/>
                </a:solidFill>
              </a:rPr>
              <a:t>участник городского конкурса социальной экологической рекламы «Мы за чистый город</a:t>
            </a:r>
            <a:r>
              <a:rPr lang="ru-RU" sz="1400" b="1" i="1" dirty="0" smtClean="0">
                <a:solidFill>
                  <a:schemeClr val="tx2"/>
                </a:solidFill>
              </a:rPr>
              <a:t>»</a:t>
            </a:r>
          </a:p>
          <a:p>
            <a:r>
              <a:rPr lang="ru-RU" sz="1400" b="1" i="1" dirty="0" smtClean="0">
                <a:solidFill>
                  <a:schemeClr val="tx2"/>
                </a:solidFill>
              </a:rPr>
              <a:t>Калинина Ольга Николаевна</a:t>
            </a:r>
            <a:endParaRPr lang="ru-RU" sz="1400" b="1" i="1" dirty="0">
              <a:solidFill>
                <a:schemeClr val="tx2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400" b="1" i="1" dirty="0">
                <a:solidFill>
                  <a:schemeClr val="tx2"/>
                </a:solidFill>
              </a:rPr>
              <a:t>Школьный этап всероссийской олимпиады школьников – призер. </a:t>
            </a:r>
            <a:endParaRPr lang="ru-RU" sz="1400" b="1" i="1" dirty="0" smtClean="0">
              <a:solidFill>
                <a:schemeClr val="tx2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400" b="1" i="1" dirty="0" smtClean="0">
                <a:solidFill>
                  <a:schemeClr val="tx2"/>
                </a:solidFill>
              </a:rPr>
              <a:t>Участник городского </a:t>
            </a:r>
            <a:r>
              <a:rPr lang="ru-RU" sz="1400" b="1" i="1" dirty="0">
                <a:solidFill>
                  <a:schemeClr val="tx2"/>
                </a:solidFill>
              </a:rPr>
              <a:t>конкурса детского литературного </a:t>
            </a:r>
            <a:r>
              <a:rPr lang="ru-RU" sz="1400" b="1" i="1" dirty="0" smtClean="0">
                <a:solidFill>
                  <a:schemeClr val="tx2"/>
                </a:solidFill>
              </a:rPr>
              <a:t>творчества.</a:t>
            </a:r>
            <a:endParaRPr lang="ru-RU" sz="1400" b="1" i="1" dirty="0">
              <a:solidFill>
                <a:schemeClr val="tx2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ru-RU" sz="1100" b="1" i="1" dirty="0">
              <a:solidFill>
                <a:srgbClr val="0070C0"/>
              </a:solidFill>
            </a:endParaRPr>
          </a:p>
          <a:p>
            <a:r>
              <a:rPr lang="ru-RU" sz="1100" b="1" i="1" dirty="0" smtClean="0">
                <a:solidFill>
                  <a:srgbClr val="0070C0"/>
                </a:solidFill>
              </a:rPr>
              <a:t> </a:t>
            </a:r>
          </a:p>
          <a:p>
            <a:endParaRPr lang="ru-RU" sz="1100" b="1" i="1" dirty="0">
              <a:solidFill>
                <a:srgbClr val="0070C0"/>
              </a:solidFill>
            </a:endParaRPr>
          </a:p>
          <a:p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20733" y="439613"/>
            <a:ext cx="648568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Примеры  некоторых достижений учащихся: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59" y="660026"/>
            <a:ext cx="1648802" cy="22675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C0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5" y="3410487"/>
            <a:ext cx="1728192" cy="23760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118339"/>
            <a:ext cx="1800200" cy="24750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415" y="4365104"/>
            <a:ext cx="2290688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1" name="Скругленный прямоугольник 10"/>
          <p:cNvSpPr/>
          <p:nvPr/>
        </p:nvSpPr>
        <p:spPr>
          <a:xfrm>
            <a:off x="8244408" y="6253088"/>
            <a:ext cx="562011" cy="272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39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1277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712592" y="1825566"/>
            <a:ext cx="78918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solidFill>
                  <a:srgbClr val="C00000"/>
                </a:solidFill>
              </a:rPr>
              <a:t>«</a:t>
            </a:r>
            <a:r>
              <a:rPr lang="ru-RU" sz="2000" b="1" i="1" u="sng" dirty="0">
                <a:solidFill>
                  <a:srgbClr val="C00000"/>
                </a:solidFill>
              </a:rPr>
              <a:t>Дивергентное мышление» </a:t>
            </a:r>
            <a:r>
              <a:rPr lang="ru-RU" sz="2000" b="1" i="1" u="sng" dirty="0">
                <a:solidFill>
                  <a:srgbClr val="002060"/>
                </a:solidFill>
              </a:rPr>
              <a:t>- </a:t>
            </a:r>
            <a:r>
              <a:rPr lang="ru-RU" sz="2000" b="1" i="1" u="sng" dirty="0" smtClean="0">
                <a:solidFill>
                  <a:srgbClr val="002060"/>
                </a:solidFill>
              </a:rPr>
              <a:t>современное </a:t>
            </a:r>
            <a:r>
              <a:rPr lang="ru-RU" sz="2000" b="1" i="1" u="sng" dirty="0">
                <a:solidFill>
                  <a:srgbClr val="002060"/>
                </a:solidFill>
              </a:rPr>
              <a:t>название (термин</a:t>
            </a:r>
            <a:r>
              <a:rPr lang="ru-RU" sz="2000" b="1" i="1" u="sng" dirty="0" smtClean="0">
                <a:solidFill>
                  <a:srgbClr val="002060"/>
                </a:solidFill>
              </a:rPr>
              <a:t>),</a:t>
            </a:r>
          </a:p>
          <a:p>
            <a:r>
              <a:rPr lang="ru-RU" sz="2000" b="1" i="1" u="sng" dirty="0" smtClean="0">
                <a:solidFill>
                  <a:srgbClr val="002060"/>
                </a:solidFill>
              </a:rPr>
              <a:t> </a:t>
            </a:r>
            <a:r>
              <a:rPr lang="ru-RU" sz="2000" b="1" i="1" u="sng" dirty="0">
                <a:solidFill>
                  <a:srgbClr val="002060"/>
                </a:solidFill>
              </a:rPr>
              <a:t>когда человек может переходить с одной области, </a:t>
            </a:r>
            <a:endParaRPr lang="ru-RU" sz="2000" b="1" i="1" u="sng" dirty="0" smtClean="0">
              <a:solidFill>
                <a:srgbClr val="002060"/>
              </a:solidFill>
            </a:endParaRPr>
          </a:p>
          <a:p>
            <a:r>
              <a:rPr lang="ru-RU" sz="2000" b="1" i="1" u="sng" dirty="0" smtClean="0">
                <a:solidFill>
                  <a:srgbClr val="002060"/>
                </a:solidFill>
              </a:rPr>
              <a:t>ломать </a:t>
            </a:r>
            <a:r>
              <a:rPr lang="ru-RU" sz="2000" b="1" i="1" u="sng" dirty="0">
                <a:solidFill>
                  <a:srgbClr val="002060"/>
                </a:solidFill>
              </a:rPr>
              <a:t>стереотипы и изменять пространство и себя </a:t>
            </a:r>
            <a:endParaRPr lang="ru-RU" sz="2000" b="1" i="1" u="sng" dirty="0" smtClean="0">
              <a:solidFill>
                <a:srgbClr val="002060"/>
              </a:solidFill>
            </a:endParaRPr>
          </a:p>
          <a:p>
            <a:r>
              <a:rPr lang="ru-RU" sz="2000" b="1" i="1" u="sng" dirty="0" smtClean="0">
                <a:solidFill>
                  <a:srgbClr val="002060"/>
                </a:solidFill>
              </a:rPr>
              <a:t>под </a:t>
            </a:r>
            <a:r>
              <a:rPr lang="ru-RU" sz="2000" b="1" i="1" u="sng" dirty="0">
                <a:solidFill>
                  <a:srgbClr val="002060"/>
                </a:solidFill>
              </a:rPr>
              <a:t>новые </a:t>
            </a:r>
            <a:r>
              <a:rPr lang="ru-RU" sz="2000" b="1" i="1" u="sng" dirty="0" smtClean="0">
                <a:solidFill>
                  <a:srgbClr val="002060"/>
                </a:solidFill>
              </a:rPr>
              <a:t>задачи. </a:t>
            </a:r>
            <a:r>
              <a:rPr lang="ru-RU" sz="2000" b="1" i="1" u="sng" dirty="0">
                <a:solidFill>
                  <a:srgbClr val="002060"/>
                </a:solidFill>
              </a:rPr>
              <a:t/>
            </a:r>
            <a:br>
              <a:rPr lang="ru-RU" sz="2000" b="1" i="1" u="sng" dirty="0">
                <a:solidFill>
                  <a:srgbClr val="002060"/>
                </a:solidFill>
              </a:rPr>
            </a:br>
            <a:r>
              <a:rPr lang="ru-RU" sz="2000" b="1" i="1" dirty="0">
                <a:solidFill>
                  <a:srgbClr val="002060"/>
                </a:solidFill>
              </a:rPr>
              <a:t/>
            </a:r>
            <a:br>
              <a:rPr lang="ru-RU" sz="2000" b="1" i="1" dirty="0">
                <a:solidFill>
                  <a:srgbClr val="002060"/>
                </a:solidFill>
              </a:rPr>
            </a:br>
            <a:r>
              <a:rPr lang="ru-RU" sz="2000" b="1" i="1" dirty="0">
                <a:solidFill>
                  <a:srgbClr val="C00000"/>
                </a:solidFill>
              </a:rPr>
              <a:t>Дивергентное мышление </a:t>
            </a:r>
            <a:r>
              <a:rPr lang="ru-RU" sz="2000" b="1" i="1" dirty="0">
                <a:solidFill>
                  <a:srgbClr val="002060"/>
                </a:solidFill>
              </a:rPr>
              <a:t>(от лат. </a:t>
            </a:r>
            <a:r>
              <a:rPr lang="ru-RU" sz="2000" b="1" i="1" dirty="0" err="1">
                <a:solidFill>
                  <a:srgbClr val="002060"/>
                </a:solidFill>
              </a:rPr>
              <a:t>divergere</a:t>
            </a:r>
            <a:r>
              <a:rPr lang="ru-RU" sz="2000" b="1" i="1" dirty="0">
                <a:solidFill>
                  <a:srgbClr val="002060"/>
                </a:solidFill>
              </a:rPr>
              <a:t> – расходиться) — метод творческого мышления, применяемый обычно для решения проблем и задач. </a:t>
            </a:r>
            <a:br>
              <a:rPr lang="ru-RU" sz="2000" b="1" i="1" dirty="0">
                <a:solidFill>
                  <a:srgbClr val="002060"/>
                </a:solidFill>
              </a:rPr>
            </a:br>
            <a:endParaRPr lang="ru-RU" sz="2000" b="1" i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По мнению ряда ученых Е.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Торранса</a:t>
            </a:r>
            <a:r>
              <a:rPr lang="ru-RU" sz="2000" b="1" i="1" dirty="0" smtClean="0">
                <a:solidFill>
                  <a:srgbClr val="002060"/>
                </a:solidFill>
              </a:rPr>
              <a:t>, Д.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Гилфорд</a:t>
            </a:r>
            <a:r>
              <a:rPr lang="ru-RU" sz="2000" b="1" i="1" dirty="0" smtClean="0">
                <a:solidFill>
                  <a:srgbClr val="002060"/>
                </a:solidFill>
              </a:rPr>
              <a:t>, К. Тейлора, Г.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Груберра</a:t>
            </a:r>
            <a:r>
              <a:rPr lang="ru-RU" sz="2000" b="1" i="1" dirty="0" smtClean="0">
                <a:solidFill>
                  <a:srgbClr val="002060"/>
                </a:solidFill>
              </a:rPr>
              <a:t> развитое дивергентное мышление позволяет решать актуальные жизненные задачи.</a:t>
            </a:r>
          </a:p>
          <a:p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37949" y="723761"/>
            <a:ext cx="627126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 понимаем </a:t>
            </a:r>
            <a:endParaRPr lang="ru-RU" sz="32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 </a:t>
            </a: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дивергентным мышлением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8286" y="6274848"/>
            <a:ext cx="216024" cy="2129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846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13574" y="20228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95536" y="748629"/>
            <a:ext cx="8136904" cy="3472460"/>
          </a:xfr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43969" y="548680"/>
            <a:ext cx="7454990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Главным </a:t>
            </a: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результатом</a:t>
            </a:r>
          </a:p>
          <a:p>
            <a:pPr algn="ctr"/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проектной школы </a:t>
            </a:r>
            <a:endParaRPr lang="ru-RU" sz="40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является развитие дивергентного</a:t>
            </a:r>
          </a:p>
          <a:p>
            <a:pPr algn="ctr"/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мышления </a:t>
            </a:r>
            <a:r>
              <a:rPr lang="ru-RU" sz="24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ребенка</a:t>
            </a:r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дающего возможность создать</a:t>
            </a:r>
          </a:p>
          <a:p>
            <a:pPr algn="ctr"/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собственные работы в различных аспектах жизни.</a:t>
            </a:r>
          </a:p>
          <a:p>
            <a:pPr algn="ctr"/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2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343109" y="6146692"/>
            <a:ext cx="549371" cy="3066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07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1277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2843808" y="2931509"/>
            <a:ext cx="4131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70C0"/>
                </a:solidFill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66972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18864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312039" y="353588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899592" y="1340768"/>
            <a:ext cx="7720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Цель проектной школы: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47359" y="2857911"/>
            <a:ext cx="7272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ru-RU" sz="2800" b="1" i="1" dirty="0">
                <a:solidFill>
                  <a:srgbClr val="C00000"/>
                </a:solidFill>
              </a:rPr>
              <a:t>создание условий для развития дивергентного мышления как фактора успешного социального самоопределения </a:t>
            </a:r>
            <a:r>
              <a:rPr lang="ru-RU" sz="2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>
                <a:solidFill>
                  <a:srgbClr val="C00000"/>
                </a:solidFill>
              </a:rPr>
              <a:t>школьников в меняющимся мире.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481617" y="6309320"/>
            <a:ext cx="277099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999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456072351"/>
              </p:ext>
            </p:extLst>
          </p:nvPr>
        </p:nvGraphicFramePr>
        <p:xfrm>
          <a:off x="611560" y="1556792"/>
          <a:ext cx="818232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22227" y="389856"/>
            <a:ext cx="7699544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Для реализации поставленной цели </a:t>
            </a:r>
            <a:endParaRPr lang="ru-RU" sz="36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решаются </a:t>
            </a:r>
            <a:r>
              <a:rPr lang="ru-RU" sz="36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следующие 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задачи: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32440" y="6093296"/>
            <a:ext cx="216024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38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0" y="12770"/>
            <a:ext cx="9144000" cy="6845230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21417636">
            <a:off x="297169" y="398122"/>
            <a:ext cx="8670701" cy="61311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179893">
            <a:off x="245584" y="379173"/>
            <a:ext cx="8651731" cy="61206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196784" y="476672"/>
            <a:ext cx="8640960" cy="6048672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КОНЦЕПТУАЛЬНАЯ ИДЕЯ ПРОЕКТНОЙ ШКОЛЫ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45" y="5436823"/>
            <a:ext cx="1185165" cy="1157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043607" y="476672"/>
            <a:ext cx="759021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Концептуальная основа проектной школы</a:t>
            </a:r>
            <a:endParaRPr lang="ru-RU" sz="28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Объект 13"/>
          <p:cNvSpPr>
            <a:spLocks noGrp="1"/>
          </p:cNvSpPr>
          <p:nvPr>
            <p:ph sz="half" idx="1"/>
          </p:nvPr>
        </p:nvSpPr>
        <p:spPr>
          <a:xfrm>
            <a:off x="395536" y="999892"/>
            <a:ext cx="7992888" cy="48145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>
                <a:solidFill>
                  <a:srgbClr val="C00000"/>
                </a:solidFill>
              </a:rPr>
              <a:t>Социальное самоопределение средствами проектно-исследовательской деятельности</a:t>
            </a:r>
          </a:p>
          <a:p>
            <a:pPr>
              <a:buFont typeface="Wingdings" panose="05000000000000000000" pitchFamily="2" charset="2"/>
              <a:buChar char="q"/>
            </a:pPr>
            <a:endParaRPr lang="ru-RU" sz="2400" b="1" i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indent="0">
              <a:buNone/>
            </a:pP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725315033"/>
              </p:ext>
            </p:extLst>
          </p:nvPr>
        </p:nvGraphicFramePr>
        <p:xfrm>
          <a:off x="356592" y="1738492"/>
          <a:ext cx="8481152" cy="4642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8532440" y="6525344"/>
            <a:ext cx="216024" cy="1965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46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0" y="12770"/>
            <a:ext cx="9144000" cy="6845230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21417636">
            <a:off x="297169" y="398122"/>
            <a:ext cx="8670701" cy="61311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179893">
            <a:off x="245584" y="379173"/>
            <a:ext cx="8651731" cy="61206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150363" y="600853"/>
            <a:ext cx="8640960" cy="6048672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КОНЦЕПТУАЛЬНАЯ ИДЕЯ ПРОЕКТНОЙ ШКОЛЫ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45" y="5436823"/>
            <a:ext cx="1185165" cy="1157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222145" y="1667823"/>
            <a:ext cx="3485759" cy="4137441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Продуктивное взаимодействие учащихся, родителей и педагогов на принципах: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-  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диалогизации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;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сотрудничества;</a:t>
            </a: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самостоятельного выбора образовательной траектории.</a:t>
            </a:r>
          </a:p>
          <a:p>
            <a:pPr>
              <a:buFontTx/>
              <a:buChar char="-"/>
            </a:pPr>
            <a:endParaRPr lang="ru-RU" b="1" i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endParaRPr lang="ru-RU" dirty="0"/>
          </a:p>
        </p:txBody>
      </p:sp>
      <p:graphicFrame>
        <p:nvGraphicFramePr>
          <p:cNvPr id="16" name="Объект 1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87584354"/>
              </p:ext>
            </p:extLst>
          </p:nvPr>
        </p:nvGraphicFramePr>
        <p:xfrm>
          <a:off x="2987824" y="1340768"/>
          <a:ext cx="5919625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349167" y="692696"/>
            <a:ext cx="833619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Механизм организации работы проектной школы</a:t>
            </a:r>
            <a:endParaRPr lang="ru-RU" sz="28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32440" y="6381328"/>
            <a:ext cx="152920" cy="2129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8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991" y="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4204086706"/>
              </p:ext>
            </p:extLst>
          </p:nvPr>
        </p:nvGraphicFramePr>
        <p:xfrm>
          <a:off x="467544" y="836712"/>
          <a:ext cx="792088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8604448" y="6309320"/>
            <a:ext cx="291023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0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0548" y="-16025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215292663"/>
              </p:ext>
            </p:extLst>
          </p:nvPr>
        </p:nvGraphicFramePr>
        <p:xfrm>
          <a:off x="682627" y="1518563"/>
          <a:ext cx="792088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507890" y="404664"/>
            <a:ext cx="625523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Принципы организации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деятельности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проектной 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школы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04448" y="6237312"/>
            <a:ext cx="216024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481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12770"/>
            <a:ext cx="9144000" cy="6845230"/>
            <a:chOff x="0" y="12770"/>
            <a:chExt cx="9144000" cy="684523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0" y="12770"/>
              <a:ext cx="9144000" cy="6845230"/>
            </a:xfrm>
            <a:prstGeom prst="flowChartProcess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 rot="21417636">
              <a:off x="297169" y="398122"/>
              <a:ext cx="8670701" cy="613116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 rot="179893">
              <a:off x="245584" y="379173"/>
              <a:ext cx="8651731" cy="6120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251520" y="332655"/>
              <a:ext cx="8640960" cy="6261635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45" y="5436823"/>
              <a:ext cx="1185165" cy="1157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355070" y="516702"/>
            <a:ext cx="84327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Социальное самоопределение в меняющимся мире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5275" y="1340768"/>
            <a:ext cx="7198074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2"/>
                </a:solidFill>
              </a:rPr>
              <a:t>Социальное самоопределение – это 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>
                <a:solidFill>
                  <a:schemeClr val="tx2"/>
                </a:solidFill>
              </a:rPr>
              <a:t>определение человеком себя относительно критериев принадлежности к определенной сфере общественных отношений и определенному социальному кругу. </a:t>
            </a:r>
            <a:r>
              <a:rPr lang="ru-RU" sz="2000" dirty="0" smtClean="0">
                <a:solidFill>
                  <a:schemeClr val="tx2"/>
                </a:solidFill>
              </a:rPr>
              <a:t>Социальное самоопределение </a:t>
            </a:r>
            <a:r>
              <a:rPr lang="ru-RU" sz="2000" dirty="0">
                <a:solidFill>
                  <a:schemeClr val="tx2"/>
                </a:solidFill>
              </a:rPr>
              <a:t>предполагает определение человеком себя относительно выработанных в обществе критериев </a:t>
            </a:r>
            <a:r>
              <a:rPr lang="ru-RU" sz="2000" dirty="0" smtClean="0">
                <a:solidFill>
                  <a:schemeClr val="tx2"/>
                </a:solidFill>
              </a:rPr>
              <a:t>профессионализма, в </a:t>
            </a:r>
            <a:r>
              <a:rPr lang="ru-RU" sz="2000" dirty="0">
                <a:solidFill>
                  <a:schemeClr val="tx2"/>
                </a:solidFill>
              </a:rPr>
              <a:t>основе которых лежат, </a:t>
            </a:r>
            <a:r>
              <a:rPr lang="ru-RU" sz="2000" dirty="0" smtClean="0">
                <a:solidFill>
                  <a:schemeClr val="tx2"/>
                </a:solidFill>
              </a:rPr>
              <a:t>нормы жизни </a:t>
            </a:r>
            <a:r>
              <a:rPr lang="ru-RU" sz="2000" dirty="0">
                <a:solidFill>
                  <a:schemeClr val="tx2"/>
                </a:solidFill>
              </a:rPr>
              <a:t>и требования к индивидуальности, выработанные самим </a:t>
            </a:r>
            <a:r>
              <a:rPr lang="ru-RU" sz="2000" dirty="0" smtClean="0">
                <a:solidFill>
                  <a:schemeClr val="tx2"/>
                </a:solidFill>
              </a:rPr>
              <a:t>человеком.</a:t>
            </a:r>
          </a:p>
          <a:p>
            <a:pPr algn="just"/>
            <a:endParaRPr lang="en-US" sz="2000" dirty="0" smtClean="0">
              <a:solidFill>
                <a:schemeClr val="tx2"/>
              </a:solidFill>
            </a:endParaRPr>
          </a:p>
          <a:p>
            <a:pPr algn="just"/>
            <a:r>
              <a:rPr lang="ru-RU" i="1" dirty="0" smtClean="0">
                <a:solidFill>
                  <a:schemeClr val="tx2"/>
                </a:solidFill>
              </a:rPr>
              <a:t>Автор: Маркова </a:t>
            </a:r>
            <a:r>
              <a:rPr lang="ru-RU" i="1" dirty="0">
                <a:solidFill>
                  <a:schemeClr val="tx2"/>
                </a:solidFill>
              </a:rPr>
              <a:t>Аэлита </a:t>
            </a:r>
            <a:r>
              <a:rPr lang="ru-RU" i="1" dirty="0" smtClean="0">
                <a:solidFill>
                  <a:schemeClr val="tx2"/>
                </a:solidFill>
              </a:rPr>
              <a:t>Капитоновна,  доктор </a:t>
            </a:r>
            <a:r>
              <a:rPr lang="ru-RU" i="1" dirty="0">
                <a:solidFill>
                  <a:schemeClr val="tx2"/>
                </a:solidFill>
              </a:rPr>
              <a:t>психологических наук, профессор кафедры </a:t>
            </a:r>
            <a:r>
              <a:rPr lang="ru-RU" i="1" dirty="0" err="1">
                <a:solidFill>
                  <a:schemeClr val="tx2"/>
                </a:solidFill>
              </a:rPr>
              <a:t>акмеологии</a:t>
            </a:r>
            <a:r>
              <a:rPr lang="ru-RU" i="1" dirty="0">
                <a:solidFill>
                  <a:schemeClr val="tx2"/>
                </a:solidFill>
              </a:rPr>
              <a:t> и психологии профессиональной деятельности РАГС, академик Международной Академии </a:t>
            </a:r>
            <a:r>
              <a:rPr lang="ru-RU" i="1" dirty="0" err="1">
                <a:solidFill>
                  <a:schemeClr val="tx2"/>
                </a:solidFill>
              </a:rPr>
              <a:t>акмеологических</a:t>
            </a:r>
            <a:r>
              <a:rPr lang="ru-RU" i="1" dirty="0">
                <a:solidFill>
                  <a:schemeClr val="tx2"/>
                </a:solidFill>
              </a:rPr>
              <a:t> наук.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316416" y="6309320"/>
            <a:ext cx="47141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029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</TotalTime>
  <Words>1074</Words>
  <Application>Microsoft Office PowerPoint</Application>
  <PresentationFormat>Экран (4:3)</PresentationFormat>
  <Paragraphs>213</Paragraphs>
  <Slides>21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Елена Николаевна Плотникова</cp:lastModifiedBy>
  <cp:revision>172</cp:revision>
  <cp:lastPrinted>2017-03-21T06:37:05Z</cp:lastPrinted>
  <dcterms:created xsi:type="dcterms:W3CDTF">2017-03-11T08:47:31Z</dcterms:created>
  <dcterms:modified xsi:type="dcterms:W3CDTF">2022-03-09T09:50:44Z</dcterms:modified>
</cp:coreProperties>
</file>