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Прикладные виды спорта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9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YS Text"/>
              </a:rPr>
              <a:t>Прикладные виды спорта – те виды (или их элементы), которые развивают, формируют профессионально-прикладные знания, психофизические и специальные качества, умения и навыки.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87" y="2060848"/>
            <a:ext cx="679626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8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прикладного спорта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88917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Военно-спортивные </a:t>
            </a:r>
            <a:r>
              <a:rPr lang="ru-RU" dirty="0"/>
              <a:t>игры</a:t>
            </a:r>
            <a:r>
              <a:rPr lang="ru-RU" dirty="0" smtClean="0"/>
              <a:t>;</a:t>
            </a:r>
          </a:p>
          <a:p>
            <a:pPr marL="457200" indent="-457200">
              <a:buAutoNum type="arabicPeriod"/>
            </a:pPr>
            <a:r>
              <a:rPr lang="ru-RU" dirty="0"/>
              <a:t>Авиационный спорт</a:t>
            </a:r>
            <a:r>
              <a:rPr lang="ru-RU" dirty="0" smtClean="0"/>
              <a:t>;</a:t>
            </a:r>
          </a:p>
          <a:p>
            <a:pPr marL="457200" indent="-457200">
              <a:buAutoNum type="arabicPeriod"/>
            </a:pPr>
            <a:r>
              <a:rPr lang="ru-RU" dirty="0"/>
              <a:t>Конный спорт</a:t>
            </a:r>
            <a:r>
              <a:rPr lang="ru-RU" dirty="0" smtClean="0"/>
              <a:t>;</a:t>
            </a:r>
          </a:p>
          <a:p>
            <a:pPr marL="457200" indent="-457200">
              <a:buAutoNum type="arabicPeriod"/>
            </a:pPr>
            <a:r>
              <a:rPr lang="ru-RU" dirty="0" smtClean="0"/>
              <a:t>Автомобильный спорт</a:t>
            </a:r>
          </a:p>
          <a:p>
            <a:pPr marL="457200" indent="-457200">
              <a:buAutoNum type="arabicPeriod"/>
            </a:pPr>
            <a:r>
              <a:rPr lang="ru-RU" dirty="0" smtClean="0"/>
              <a:t>Пейнтбол 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4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1143000"/>
          </a:xfrm>
        </p:spPr>
        <p:txBody>
          <a:bodyPr/>
          <a:lstStyle/>
          <a:p>
            <a:r>
              <a:rPr lang="ru-RU" dirty="0" smtClean="0"/>
              <a:t>Военно - спортивные игры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048" y="1161618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Военно - прикладные виды спорта подразделяются на 7 основных направлений.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662" y="1807949"/>
            <a:ext cx="593495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Многоборья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Лыжные забеги патрулей со стрельбой по мишеням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Плаванье в обмундировании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Преодоления препятствий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Ориентирование на местности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Марш – броски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Вождение служебных автомобилей </a:t>
            </a:r>
            <a:endParaRPr lang="ru-RU" dirty="0"/>
          </a:p>
        </p:txBody>
      </p:sp>
      <p:pic>
        <p:nvPicPr>
          <p:cNvPr id="2050" name="Picture 2" descr="https://alvin-almazov.ru/wp-content/uploads/%D0%9F%D1%80%D0%B5%D0%B7%D0%B5%D0%BD%D1%82%D0%B0%D1%86%D0%B8%D1%8F-Microsoft-PowerPoint-46-sca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95461"/>
            <a:ext cx="3456384" cy="227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72100" y="5013176"/>
            <a:ext cx="5267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Военно – прикладные виды спорта развивают готовность человека к защите государства, помогают </a:t>
            </a:r>
            <a:r>
              <a:rPr lang="ru-RU" dirty="0" err="1" smtClean="0"/>
              <a:t>выроботать</a:t>
            </a:r>
            <a:r>
              <a:rPr lang="ru-RU" dirty="0" smtClean="0"/>
              <a:t> стремление пополнить ряды Вооруженных сил страны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9" y="4149080"/>
            <a:ext cx="3575052" cy="238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0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312" y="116632"/>
            <a:ext cx="7772400" cy="1143000"/>
          </a:xfrm>
        </p:spPr>
        <p:txBody>
          <a:bodyPr/>
          <a:lstStyle/>
          <a:p>
            <a:r>
              <a:rPr lang="ru-RU" dirty="0" smtClean="0"/>
              <a:t>Авиационный спорт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12776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Авиационный спорт — технический вид спорта, включающий в себя проведение соревнований с использованием летательных аппаратов.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6369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настоящее время понятие авиаспорт объединяет различные виды состязаний: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Авиамодельный.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Планерный.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Самолетный.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Парашютный и другие.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39899"/>
            <a:ext cx="2942954" cy="245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80910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48770" y="422108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Авиаспорт очень многообразен и увлекателен. Он дает спортсменам возможность проявить и испытать себя. Поэтому все дисциплины авиаспорта продолжают развиваться и не теряют своей популярности.</a:t>
            </a:r>
          </a:p>
        </p:txBody>
      </p:sp>
    </p:spTree>
    <p:extLst>
      <p:ext uri="{BB962C8B-B14F-4D97-AF65-F5344CB8AC3E}">
        <p14:creationId xmlns:p14="http://schemas.microsoft.com/office/powerpoint/2010/main" val="22430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5760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/>
              <a:t>Конный спорт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268760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Конный спорт — спортивные состязания, в которых участвуют не только люди, но и лошади.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0" y="2192090"/>
            <a:ext cx="4925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Конный спорт объединяет множество направлений. Но к классическим видам состязаний относят три: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Конкур.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Выездка.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Троеборье.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454" y="853262"/>
            <a:ext cx="3357562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46416"/>
            <a:ext cx="3540679" cy="266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07707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Конный </a:t>
            </a:r>
            <a:r>
              <a:rPr lang="ru-RU" dirty="0"/>
              <a:t>спорт подразумевает взаимодействие пары </a:t>
            </a:r>
            <a:r>
              <a:rPr lang="ru-RU" dirty="0" smtClean="0"/>
              <a:t>лошадь + всадник</a:t>
            </a:r>
            <a:r>
              <a:rPr lang="ru-RU" dirty="0"/>
              <a:t>. Поэтому наряду с собственной безопасностью, наезднику необходимо позаботиться и о животном, стараясь оградить его от получения увечий, насколько это возможно.</a:t>
            </a:r>
          </a:p>
        </p:txBody>
      </p:sp>
    </p:spTree>
    <p:extLst>
      <p:ext uri="{BB962C8B-B14F-4D97-AF65-F5344CB8AC3E}">
        <p14:creationId xmlns:p14="http://schemas.microsoft.com/office/powerpoint/2010/main" val="11462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Автомобильный спорт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96752"/>
            <a:ext cx="5958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Современный мировой автоспорт – это особая инфраструктура, большая и сложная. В ней объединяются не только состязания различных уровней, но и взаимоотношения между людьми и целыми государствами.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715335"/>
            <a:ext cx="59584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Автоспорт включает в себя огромное многообразие различных программ соревнований, основные из них</a:t>
            </a:r>
            <a:r>
              <a:rPr lang="ru-RU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Шоссейно-кольцевые </a:t>
            </a:r>
            <a:r>
              <a:rPr lang="ru-RU" dirty="0" smtClean="0"/>
              <a:t>гонки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Автокросс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Ралли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Картинг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9661"/>
            <a:ext cx="3221852" cy="21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45811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Хотя на первый взгляд автоспорт не предусматривает каких-либо тренировок, он имеет большое значение для здоровья человека.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950203" cy="197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14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1143000"/>
          </a:xfrm>
        </p:spPr>
        <p:txBody>
          <a:bodyPr/>
          <a:lstStyle/>
          <a:p>
            <a:r>
              <a:rPr lang="ru-RU" dirty="0" smtClean="0"/>
              <a:t>Пейнтбол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1352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Пейнтбол – это спортивная командная игра, имитирующая военное сражение. Команды обстреливают друг друга из специального оружия снарядами с краской.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4746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игре могут участвовать взрослые и дети с 12 лет под присмотром родителей.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2129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Скорость движения шарика — не больше 90 м/с, а все комбатанты на площадке обязаны надевать шлем.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1438351"/>
            <a:ext cx="3726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игры в пейнтбол требуется специальное оружие и защитное обмундирование.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94833"/>
            <a:ext cx="30289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76" y="4136306"/>
            <a:ext cx="381000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8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</TotalTime>
  <Words>376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</vt:lpstr>
      <vt:lpstr>Franklin Gothic Book</vt:lpstr>
      <vt:lpstr>Perpetua</vt:lpstr>
      <vt:lpstr>Wingdings 2</vt:lpstr>
      <vt:lpstr>YS Text</vt:lpstr>
      <vt:lpstr>Справедливость</vt:lpstr>
      <vt:lpstr>Прикладные виды спорта </vt:lpstr>
      <vt:lpstr>Презентация PowerPoint</vt:lpstr>
      <vt:lpstr>Виды прикладного спорта</vt:lpstr>
      <vt:lpstr>Военно - спортивные игры </vt:lpstr>
      <vt:lpstr>Авиационный спорт</vt:lpstr>
      <vt:lpstr>Конный спорт </vt:lpstr>
      <vt:lpstr>Автомобильный спорт</vt:lpstr>
      <vt:lpstr>Пейнтбол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Прикладные виды спорта </dc:title>
  <dc:creator>Home</dc:creator>
  <cp:lastModifiedBy>Физруки</cp:lastModifiedBy>
  <cp:revision>6</cp:revision>
  <dcterms:created xsi:type="dcterms:W3CDTF">2022-02-17T15:24:47Z</dcterms:created>
  <dcterms:modified xsi:type="dcterms:W3CDTF">2022-06-23T04:26:33Z</dcterms:modified>
</cp:coreProperties>
</file>