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60" r:id="rId2"/>
    <p:sldId id="294" r:id="rId3"/>
    <p:sldId id="295" r:id="rId4"/>
    <p:sldId id="296" r:id="rId5"/>
    <p:sldId id="300" r:id="rId6"/>
    <p:sldId id="289" r:id="rId7"/>
    <p:sldId id="297" r:id="rId8"/>
    <p:sldId id="298" r:id="rId9"/>
    <p:sldId id="299" r:id="rId10"/>
    <p:sldId id="301" r:id="rId11"/>
    <p:sldId id="317" r:id="rId12"/>
    <p:sldId id="302" r:id="rId13"/>
    <p:sldId id="291" r:id="rId14"/>
    <p:sldId id="303" r:id="rId15"/>
    <p:sldId id="320" r:id="rId16"/>
    <p:sldId id="315" r:id="rId17"/>
    <p:sldId id="304" r:id="rId18"/>
    <p:sldId id="306" r:id="rId19"/>
    <p:sldId id="309" r:id="rId20"/>
    <p:sldId id="308" r:id="rId21"/>
    <p:sldId id="307" r:id="rId22"/>
    <p:sldId id="278" r:id="rId23"/>
    <p:sldId id="318" r:id="rId24"/>
    <p:sldId id="319" r:id="rId25"/>
    <p:sldId id="31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EEA"/>
    <a:srgbClr val="CE3EAF"/>
    <a:srgbClr val="0C478E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>
      <p:cViewPr varScale="1">
        <p:scale>
          <a:sx n="70" d="100"/>
          <a:sy n="70" d="100"/>
        </p:scale>
        <p:origin x="134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1F011-F9EB-4FFA-947D-3B6FDD8C7F8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5E7A1-7D51-4B62-87EE-A5A4AFA85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91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35E7A1-7D51-4B62-87EE-A5A4AFA853D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82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6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7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3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830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5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991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21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3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9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259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80457-F287-4B99-BFB1-2A8B38FE38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B5DC3-6309-46FF-B3F6-3C73627863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0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MWxo62rSFS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zIMcIJUM9G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6552728" cy="1800200"/>
          </a:xfrm>
        </p:spPr>
        <p:txBody>
          <a:bodyPr>
            <a:noAutofit/>
          </a:bodyPr>
          <a:lstStyle/>
          <a:p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628800"/>
            <a:ext cx="5827518" cy="2589438"/>
          </a:xfrm>
        </p:spPr>
        <p:txBody>
          <a:bodyPr>
            <a:normAutofit lnSpcReduction="10000"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Урок литературного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чтения</a:t>
            </a:r>
          </a:p>
          <a:p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57"/>
            </a:avLst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5229200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Идрисбаева</a:t>
            </a:r>
            <a:r>
              <a:rPr lang="ru-RU" dirty="0" smtClean="0"/>
              <a:t> С.Н., учитель высшей категории</a:t>
            </a:r>
          </a:p>
          <a:p>
            <a:r>
              <a:rPr lang="ru-RU" dirty="0" smtClean="0"/>
              <a:t>МБОУ ООШ № 1 </a:t>
            </a:r>
            <a:r>
              <a:rPr lang="ru-RU" dirty="0" err="1" smtClean="0"/>
              <a:t>н.п</a:t>
            </a:r>
            <a:r>
              <a:rPr lang="ru-RU" dirty="0" smtClean="0"/>
              <a:t>. Африканда, Мурманская обл.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80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68760"/>
            <a:ext cx="90364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</a:rPr>
              <a:t>Всякий </a:t>
            </a:r>
            <a:r>
              <a:rPr lang="ru-RU" sz="4400" b="1" i="1" dirty="0">
                <a:solidFill>
                  <a:schemeClr val="tx2">
                    <a:lumMod val="50000"/>
                  </a:schemeClr>
                </a:solidFill>
              </a:rPr>
              <a:t>человек на деле познаётся.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4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5000" b="1" i="1" dirty="0" smtClean="0"/>
          </a:p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Какие </a:t>
            </a:r>
            <a:r>
              <a:rPr lang="ru-RU" sz="4800" b="1" i="1" dirty="0">
                <a:solidFill>
                  <a:schemeClr val="tx2">
                    <a:lumMod val="50000"/>
                  </a:schemeClr>
                </a:solidFill>
              </a:rPr>
              <a:t>труды, такие и плоды.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4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5000" b="1" i="1" dirty="0" smtClean="0"/>
          </a:p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Делу </a:t>
            </a:r>
            <a:r>
              <a:rPr lang="ru-RU" sz="4800" b="1" i="1" dirty="0">
                <a:solidFill>
                  <a:schemeClr val="tx2">
                    <a:lumMod val="50000"/>
                  </a:schemeClr>
                </a:solidFill>
              </a:rPr>
              <a:t>— время, а потехе — час.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8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4 - Ю. Ермолаев.  Два пирожных 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31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7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04664"/>
            <a:ext cx="6552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50000"/>
                  </a:schemeClr>
                </a:solidFill>
              </a:rPr>
              <a:t>Как можно назвать это произведение? 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605266"/>
            <a:ext cx="7848872" cy="1323439"/>
          </a:xfrm>
          <a:prstGeom prst="rect">
            <a:avLst/>
          </a:prstGeom>
          <a:solidFill>
            <a:srgbClr val="F2CEEA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  <a:t>ДВА ПИРОЖНЫХ</a:t>
            </a:r>
            <a:endParaRPr lang="ru-RU" sz="8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9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5" y="2420888"/>
            <a:ext cx="86409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Чем были два пирожных для Оли?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3621798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Чем были два пирожных для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Наташи?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5445224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Чем были два пирожных для мамы? </a:t>
            </a:r>
          </a:p>
        </p:txBody>
      </p:sp>
      <p:pic>
        <p:nvPicPr>
          <p:cNvPr id="9" name="Рисунок 8" descr="http://previews.123rf.com/images/mikhaylovaelen/mikhaylovaelen1204/mikhaylovaelen120400009/13271883-Illustration-of-a-cherry-cake-and-a-strawberry-cake-on-white--Stock-Phot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189186"/>
            <a:ext cx="2492672" cy="2015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230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274" y="764704"/>
            <a:ext cx="44644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Юрий Иванович Ермолаев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" y="476672"/>
            <a:ext cx="4495187" cy="6048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0152" y="2229251"/>
            <a:ext cx="24482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1921-1996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5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Фильм о писателе (превышает </a:t>
            </a:r>
            <a:r>
              <a:rPr lang="ru-RU" dirty="0" smtClean="0"/>
              <a:t>уровень загрузки, поэтому удалила</a:t>
            </a:r>
            <a:r>
              <a:rPr lang="ru-RU" dirty="0" smtClean="0"/>
              <a:t>.)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youtu.be/MWxo62rSFSg</a:t>
            </a:r>
            <a:endParaRPr lang="ru-RU" dirty="0" smtClean="0"/>
          </a:p>
          <a:p>
            <a:r>
              <a:rPr lang="ru-RU" dirty="0" smtClean="0"/>
              <a:t>Ссылка на видео (мой </a:t>
            </a:r>
            <a:r>
              <a:rPr lang="ru-RU" dirty="0" err="1" smtClean="0"/>
              <a:t>ютуб</a:t>
            </a:r>
            <a:r>
              <a:rPr lang="ru-RU" dirty="0" smtClean="0"/>
              <a:t>-канал)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719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17329"/>
            <a:ext cx="8434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Книги библиотеки  г. Полярные Зори и электронной библиотеки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71" y="1340768"/>
            <a:ext cx="8939033" cy="502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3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807"/>
          <a:stretch/>
        </p:blipFill>
        <p:spPr>
          <a:xfrm>
            <a:off x="0" y="325335"/>
            <a:ext cx="9144000" cy="633789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8604448" y="6165304"/>
            <a:ext cx="288032" cy="3600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1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844824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50000"/>
                  </a:schemeClr>
                </a:solidFill>
              </a:rPr>
              <a:t>Игра «Радиотеатр»</a:t>
            </a:r>
          </a:p>
        </p:txBody>
      </p:sp>
    </p:spTree>
    <p:extLst>
      <p:ext uri="{BB962C8B-B14F-4D97-AF65-F5344CB8AC3E}">
        <p14:creationId xmlns:p14="http://schemas.microsoft.com/office/powerpoint/2010/main" val="360282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412776"/>
            <a:ext cx="5328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Видео (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мамы о своих помощниках) фильм, созданный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м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ной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hlinkClick r:id="rId2"/>
              </a:rPr>
              <a:t>https://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youtu.be/zIMcIJUM9GM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805"/>
          <a:stretch/>
        </p:blipFill>
        <p:spPr>
          <a:xfrm>
            <a:off x="0" y="620688"/>
            <a:ext cx="9144793" cy="52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9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326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Домик </a:t>
            </a:r>
            <a:endParaRPr lang="ru-RU" dirty="0"/>
          </a:p>
        </p:txBody>
      </p:sp>
      <p:pic>
        <p:nvPicPr>
          <p:cNvPr id="3" name="Рисунок 2" descr="https://ds03.infourok.ru/uploads/ex/0339/00051fd0-de0cea5d/hello_html_24cf7ab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88"/>
            <a:ext cx="9144000" cy="56073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763688" y="3284984"/>
            <a:ext cx="792088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284984"/>
            <a:ext cx="792088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3284984"/>
            <a:ext cx="792088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70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337" y="2762681"/>
            <a:ext cx="8496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1. Почувствовал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ли ты себя нужным на уроке?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515" y="3933056"/>
            <a:ext cx="80678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2. Захотелось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ли тебе рассказать об услышанном на уроке дома, близким?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630" y="5505619"/>
            <a:ext cx="7968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3. Совершил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ли ты сегодня открытие?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404664"/>
            <a:ext cx="3752574" cy="21068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00682" y="1374689"/>
            <a:ext cx="290966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73812" y="1370726"/>
            <a:ext cx="288032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1369827"/>
            <a:ext cx="283953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01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507288" cy="361475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 ВЫБОРУ: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Подготовиться  </a:t>
            </a:r>
            <a:r>
              <a:rPr lang="ru-RU" sz="4000" b="1" dirty="0">
                <a:solidFill>
                  <a:srgbClr val="002060"/>
                </a:solidFill>
              </a:rPr>
              <a:t>к чтению рассказа по ролям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Придумать </a:t>
            </a:r>
            <a:r>
              <a:rPr lang="ru-RU" sz="4000" b="1" dirty="0">
                <a:solidFill>
                  <a:srgbClr val="002060"/>
                </a:solidFill>
              </a:rPr>
              <a:t>продолжение рассказа.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938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164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844824"/>
            <a:ext cx="662473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Спасибо за сотрудничество!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3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6" y="950610"/>
            <a:ext cx="6372000" cy="5802847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475656" y="2708920"/>
            <a:ext cx="3816424" cy="34563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51720" y="3501008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Африка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5802" y="1297489"/>
            <a:ext cx="2267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Африка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континент, 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материк Земного шара.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7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08720"/>
            <a:ext cx="4344347" cy="44503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5076056" y="908720"/>
            <a:ext cx="388843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4000" b="1" i="1" u="sng" dirty="0">
                <a:solidFill>
                  <a:schemeClr val="tx2">
                    <a:lumMod val="50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Крендельки</a:t>
            </a:r>
            <a:r>
              <a:rPr lang="ru-RU" altLang="ru-RU" sz="4000" i="1" dirty="0">
                <a:solidFill>
                  <a:schemeClr val="tx2">
                    <a:lumMod val="50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4000" dirty="0">
                <a:solidFill>
                  <a:schemeClr val="tx2">
                    <a:lumMod val="50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кондитерское изделие из сдобного теста, внешне напоминающее восьмёрку.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19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0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2 часть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844824"/>
            <a:ext cx="72728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50000"/>
                  </a:schemeClr>
                </a:solidFill>
              </a:rPr>
              <a:t>Предположите, что </a:t>
            </a:r>
            <a:endParaRPr lang="ru-RU" sz="6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6000" b="1" dirty="0">
                <a:solidFill>
                  <a:schemeClr val="tx2">
                    <a:lumMod val="50000"/>
                  </a:schemeClr>
                </a:solidFill>
              </a:rPr>
              <a:t>этой истории могло произойти дальше?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0726" y="69677"/>
            <a:ext cx="3443274" cy="418058"/>
          </a:xfrm>
        </p:spPr>
        <p:txBody>
          <a:bodyPr>
            <a:normAutofit fontScale="90000"/>
          </a:bodyPr>
          <a:lstStyle/>
          <a:p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5237420"/>
            <a:ext cx="7056784" cy="13357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Долина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– удлинённая впадина вдоль реки, среди гор.</a:t>
            </a:r>
          </a:p>
          <a:p>
            <a:pPr marL="0" indent="0" algn="just">
              <a:buNone/>
            </a:pP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73691" y="692696"/>
            <a:ext cx="6048672" cy="453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7572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ерега\Desktop\картинки два пирожных\конг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268760"/>
            <a:ext cx="7610475" cy="499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04429" y="46045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Конго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- название реки в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Африке.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3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ерега\Desktop\картинки два пирожных\паль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68052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39305"/>
            <a:ext cx="3744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деревья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южных стран, обычно с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прямым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стволом  и с очень крупными вечно - зелёными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листьями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90872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Пальмы -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65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844824"/>
            <a:ext cx="7577985" cy="52552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25889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Тропические лианы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–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843669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вьющиеся и ползучие растения, растущие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в жарких странах.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13738" y="0"/>
            <a:ext cx="33459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Словарная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37258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pri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838</TotalTime>
  <Words>261</Words>
  <Application>Microsoft Office PowerPoint</Application>
  <PresentationFormat>Экран (4:3)</PresentationFormat>
  <Paragraphs>45</Paragraphs>
  <Slides>25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pril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– Филипповская СОШ, Губкина Ольга Викторовна,  учитель начальных классов</dc:title>
  <dc:creator>Дмитрий Каленюк</dc:creator>
  <cp:lastModifiedBy>Женис Идрисбаев</cp:lastModifiedBy>
  <cp:revision>112</cp:revision>
  <dcterms:created xsi:type="dcterms:W3CDTF">2013-02-19T11:44:24Z</dcterms:created>
  <dcterms:modified xsi:type="dcterms:W3CDTF">2021-02-24T21:01:52Z</dcterms:modified>
</cp:coreProperties>
</file>