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Устный счет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 ученик 7 класса</a:t>
            </a:r>
          </a:p>
          <a:p>
            <a:r>
              <a:rPr lang="ru-RU" dirty="0" smtClean="0"/>
              <a:t>Петрова </a:t>
            </a:r>
            <a:r>
              <a:rPr lang="ru-RU" dirty="0" smtClean="0"/>
              <a:t>Д</a:t>
            </a:r>
            <a:r>
              <a:rPr lang="ru-RU" dirty="0" smtClean="0"/>
              <a:t>аниила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Посчитайте  устно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r>
              <a:rPr lang="ru-RU" dirty="0" smtClean="0"/>
              <a:t>156-517=    </a:t>
            </a:r>
          </a:p>
          <a:p>
            <a:r>
              <a:rPr lang="ru-RU" dirty="0" smtClean="0"/>
              <a:t> 1900-1200=  </a:t>
            </a:r>
          </a:p>
          <a:p>
            <a:r>
              <a:rPr lang="ru-RU" dirty="0" smtClean="0"/>
              <a:t> 12400-25000=</a:t>
            </a:r>
          </a:p>
          <a:p>
            <a:r>
              <a:rPr lang="ru-RU" dirty="0" smtClean="0"/>
              <a:t> 5000-1000=4000  </a:t>
            </a:r>
          </a:p>
          <a:p>
            <a:r>
              <a:rPr lang="ru-RU" dirty="0" smtClean="0"/>
              <a:t>  1578-678=</a:t>
            </a:r>
          </a:p>
          <a:p>
            <a:r>
              <a:rPr lang="ru-RU" dirty="0" smtClean="0"/>
              <a:t>  8976+6452=    </a:t>
            </a:r>
          </a:p>
          <a:p>
            <a:r>
              <a:rPr lang="ru-RU" dirty="0" smtClean="0"/>
              <a:t> 658455-8564= </a:t>
            </a:r>
          </a:p>
          <a:p>
            <a:r>
              <a:rPr lang="ru-RU" dirty="0" smtClean="0"/>
              <a:t> 75654+8673=</a:t>
            </a:r>
          </a:p>
          <a:p>
            <a:r>
              <a:rPr lang="ru-RU" dirty="0" smtClean="0"/>
              <a:t>  6583+843=  </a:t>
            </a:r>
          </a:p>
          <a:p>
            <a:r>
              <a:rPr lang="ru-RU" dirty="0" smtClean="0"/>
              <a:t>9354+1006= </a:t>
            </a:r>
          </a:p>
          <a:p>
            <a:r>
              <a:rPr lang="ru-RU" dirty="0" smtClean="0"/>
              <a:t>  1000+10000= </a:t>
            </a:r>
          </a:p>
          <a:p>
            <a:r>
              <a:rPr lang="ru-RU" dirty="0" smtClean="0"/>
              <a:t>  65856+6484= </a:t>
            </a:r>
          </a:p>
          <a:p>
            <a:r>
              <a:rPr lang="ru-RU" dirty="0" smtClean="0"/>
              <a:t> 7566+75465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Многозначные примеры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9000+10000+65783-2557=  </a:t>
            </a:r>
          </a:p>
          <a:p>
            <a:r>
              <a:rPr lang="ru-RU" dirty="0" smtClean="0"/>
              <a:t> 86867-75856+8675=  </a:t>
            </a:r>
          </a:p>
          <a:p>
            <a:r>
              <a:rPr lang="ru-RU" dirty="0" smtClean="0"/>
              <a:t>8676+58676-7847= </a:t>
            </a:r>
          </a:p>
          <a:p>
            <a:r>
              <a:rPr lang="ru-RU" dirty="0" smtClean="0"/>
              <a:t> 87685-8575+78577= </a:t>
            </a:r>
          </a:p>
          <a:p>
            <a:r>
              <a:rPr lang="ru-RU" dirty="0" smtClean="0"/>
              <a:t> 86956+64674= </a:t>
            </a:r>
          </a:p>
          <a:p>
            <a:r>
              <a:rPr lang="ru-RU" dirty="0" smtClean="0"/>
              <a:t>  6575+789= </a:t>
            </a:r>
          </a:p>
          <a:p>
            <a:r>
              <a:rPr lang="ru-RU" dirty="0" smtClean="0"/>
              <a:t> 76589+</a:t>
            </a:r>
            <a:r>
              <a:rPr lang="ru-RU" dirty="0" smtClean="0">
                <a:sym typeface="Wingdings" pitchFamily="2" charset="2"/>
              </a:rPr>
              <a:t>8676+7475+8578=</a:t>
            </a:r>
          </a:p>
          <a:p>
            <a:r>
              <a:rPr lang="ru-RU" dirty="0" smtClean="0">
                <a:sym typeface="Wingdings" pitchFamily="2" charset="2"/>
              </a:rPr>
              <a:t>  868767+8567_85648=</a:t>
            </a:r>
          </a:p>
          <a:p>
            <a:r>
              <a:rPr lang="ru-RU" dirty="0" smtClean="0">
                <a:sym typeface="Wingdings" pitchFamily="2" charset="2"/>
              </a:rPr>
              <a:t>  6589+765 =</a:t>
            </a:r>
          </a:p>
          <a:p>
            <a:r>
              <a:rPr lang="ru-RU" dirty="0" smtClean="0">
                <a:sym typeface="Wingdings" pitchFamily="2" charset="2"/>
              </a:rPr>
              <a:t> 8699+76047=</a:t>
            </a:r>
          </a:p>
          <a:p>
            <a:endParaRPr lang="ru-RU" dirty="0" smtClean="0">
              <a:sym typeface="Wingdings" pitchFamily="2" charset="2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</TotalTime>
  <Words>76</Words>
  <PresentationFormat>Экран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Поток</vt:lpstr>
      <vt:lpstr>Устный счет </vt:lpstr>
      <vt:lpstr>Посчитайте  устно</vt:lpstr>
      <vt:lpstr>Многозначные примеры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Устный счет </dc:title>
  <dc:creator>класс</dc:creator>
  <cp:lastModifiedBy>Гость</cp:lastModifiedBy>
  <cp:revision>7</cp:revision>
  <dcterms:created xsi:type="dcterms:W3CDTF">2017-12-04T10:57:06Z</dcterms:created>
  <dcterms:modified xsi:type="dcterms:W3CDTF">2017-12-12T10:21:53Z</dcterms:modified>
</cp:coreProperties>
</file>