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6" r:id="rId2"/>
    <p:sldId id="257" r:id="rId3"/>
    <p:sldId id="267" r:id="rId4"/>
    <p:sldId id="268" r:id="rId5"/>
    <p:sldId id="258" r:id="rId6"/>
    <p:sldId id="269" r:id="rId7"/>
    <p:sldId id="270" r:id="rId8"/>
    <p:sldId id="271" r:id="rId9"/>
    <p:sldId id="276" r:id="rId10"/>
    <p:sldId id="273" r:id="rId11"/>
    <p:sldId id="274" r:id="rId12"/>
    <p:sldId id="275" r:id="rId13"/>
    <p:sldId id="272" r:id="rId14"/>
    <p:sldId id="277" r:id="rId15"/>
    <p:sldId id="280" r:id="rId16"/>
    <p:sldId id="278" r:id="rId17"/>
    <p:sldId id="279" r:id="rId18"/>
    <p:sldId id="281" r:id="rId19"/>
    <p:sldId id="282" r:id="rId20"/>
    <p:sldId id="283" r:id="rId21"/>
    <p:sldId id="28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0" d="100"/>
          <a:sy n="70" d="100"/>
        </p:scale>
        <p:origin x="-72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F834A-1EBA-42FF-95CD-B10493467280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BAA3F-1F20-4C8E-9E2B-11BE17424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43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AA3F-1F20-4C8E-9E2B-11BE1742409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3F1C1-FD55-4634-878C-E8420F8B7667}" type="datetimeFigureOut">
              <a:rPr lang="zh-CN" altLang="en-US" smtClean="0"/>
              <a:t>2023/1/19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7B339-E53C-491C-AB94-1D07DFE14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3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.png"/><Relationship Id="rId7" Type="http://schemas.openxmlformats.org/officeDocument/2006/relationships/image" Target="../media/image2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10" Type="http://schemas.openxmlformats.org/officeDocument/2006/relationships/image" Target="../media/image29.jpg"/><Relationship Id="rId4" Type="http://schemas.openxmlformats.org/officeDocument/2006/relationships/image" Target="../media/image3.jpeg"/><Relationship Id="rId9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3.jpeg"/><Relationship Id="rId9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3.jpeg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25930" y="2903220"/>
            <a:ext cx="9589770" cy="1003072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28167" y="2954158"/>
            <a:ext cx="8297301" cy="95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zh-CN" sz="5400" dirty="0" smtClean="0"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ИСТОРИЯ О ЗОЖ</a:t>
            </a:r>
            <a:endParaRPr lang="zh-CN" altLang="en-US" sz="5400" dirty="0" smtClean="0"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11" name="泪滴形 10"/>
          <p:cNvSpPr/>
          <p:nvPr/>
        </p:nvSpPr>
        <p:spPr>
          <a:xfrm>
            <a:off x="10473581" y="3016136"/>
            <a:ext cx="777240" cy="777240"/>
          </a:xfrm>
          <a:prstGeom prst="teardrop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20975492">
            <a:off x="10427860" y="3016136"/>
            <a:ext cx="777240" cy="777240"/>
          </a:xfrm>
          <a:prstGeom prst="teardrop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19679135">
            <a:off x="10372385" y="3050137"/>
            <a:ext cx="777240" cy="777240"/>
          </a:xfrm>
          <a:prstGeom prst="teardrop">
            <a:avLst/>
          </a:prstGeom>
          <a:solidFill>
            <a:schemeClr val="accent2">
              <a:lumMod val="60000"/>
              <a:lumOff val="4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6" y="1659427"/>
            <a:ext cx="116644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историю, расскажите как зависимость изменила жизнь? Чего герой лишился, а может приобрел?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77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7" y="813266"/>
            <a:ext cx="116644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давайте обсудим чувства и эмоции героя в данный период жизни. Выберете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карту «в закрытую». И расскажите от лица героя о его чувствах, нравится ли ему это?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2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99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5368" y="159809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519051" y="601295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461797" y="606628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6" y="136524"/>
            <a:ext cx="2175775" cy="32906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30" y="136525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21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10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16" y="136524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6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91612" y="112971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1537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74496" y="1129717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37782" y="4476911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60210" y="118167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64542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5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0010" y="37996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46412" y="4036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26618" y="318128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91883" y="127707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879956" y="3153318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583144" y="312298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807710" y="6755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33" y="436886"/>
            <a:ext cx="2111669" cy="305543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570" y="409694"/>
            <a:ext cx="2168280" cy="31373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663" y="436886"/>
            <a:ext cx="2168361" cy="31079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212" y="3549077"/>
            <a:ext cx="2252498" cy="322408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023" y="3527168"/>
            <a:ext cx="2186991" cy="320676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21" y="3588301"/>
            <a:ext cx="2165021" cy="314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4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7" y="813266"/>
            <a:ext cx="1166446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самом деле человек очень сильное существо, человек может осознать свои ошибки и проанализировав их изменить свою жизнь в лучшую сторону. Так и произошло с Вашим героем. Он осознал всё, сделал выводы и решил начать всё сначала. В жизнь нашего героя, вместо вредных привычек, пришел ЗОЖ и кардинально всё изменил.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08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7" y="813266"/>
            <a:ext cx="116644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Теперь, выбрав новую карту, Вы продолжите историю персонажа но уже с другой стороны. Со стороны, когда он приобрел полезные привычки и «здоровые» отношения с окружающими людьми. Как и в чем улучшилась его жизнь? Каких вершин он добился и какие еще предстоят победы?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58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99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5368" y="159809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519051" y="601295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461797" y="606628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6" y="136524"/>
            <a:ext cx="2175775" cy="32906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30" y="136525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21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10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16" y="136524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6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91612" y="112971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1537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74496" y="1129717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37782" y="4476911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60210" y="118167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64542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2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0010" y="37996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46412" y="4036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828304" y="328233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91883" y="127707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879956" y="333798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583144" y="312298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807710" y="6755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9020" y="834262"/>
            <a:ext cx="3442197" cy="25930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46458" y="779876"/>
            <a:ext cx="3493664" cy="26503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90614" y="3868654"/>
            <a:ext cx="3328018" cy="25247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61918" y="4013677"/>
            <a:ext cx="3235901" cy="24527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94106" y="4014774"/>
            <a:ext cx="3158125" cy="23727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00478" y="872047"/>
            <a:ext cx="3125059" cy="237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56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7" y="813266"/>
            <a:ext cx="116644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давайте обсудим чувства и эмоции героя в данный период жизни. Выберете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карту «в закрытую». И расскажите от лица героя о его чувствах, нравится ли ему это?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44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99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5368" y="159809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519051" y="601295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461797" y="606628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6" y="136524"/>
            <a:ext cx="2175775" cy="32906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30" y="136525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21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10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16" y="136524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6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91612" y="112971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1537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74496" y="1129717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37782" y="4476911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60210" y="118167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64542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613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539" y="581254"/>
            <a:ext cx="1166446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составим историю,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которой главный герой проживет 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жизнь наполненную испытаний,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радостей и горя, счастья и невезения.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станет автором своей истории сам,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я буду лишь иллюстратором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ашей истории.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мы будем в технике МАК- метафорические ассоциативные карты.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0010" y="37996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46412" y="4036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828304" y="328233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91883" y="127707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879956" y="333798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583144" y="312298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807710" y="6755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013" y="440863"/>
            <a:ext cx="2237438" cy="32374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513" y="497039"/>
            <a:ext cx="2139463" cy="31250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124" y="3678273"/>
            <a:ext cx="2195562" cy="317477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353" y="3651662"/>
            <a:ext cx="2173588" cy="3155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357" y="3561811"/>
            <a:ext cx="2304321" cy="333418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7" y="411222"/>
            <a:ext cx="2359936" cy="343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2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539" y="390186"/>
            <a:ext cx="1166446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подведем итоги нашего занятия. Мы прожили разные «жизни» вместе с главными героями рассказов. Наблюдали как человек упал с вершин и вновь поднялся. Хоть один герой вернется в прошлую пагубную жизнь?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ЗОЖ это часть нас. Часть нашего здоровья, хобби, интересов и увлечений. Можно долго рассказывать как вредно ПАВ, но «прожив» такую историю думаю многие сделают для себя вывод о правильном жизненном приоритете.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57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539" y="581254"/>
            <a:ext cx="1166446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хочу напомнить правила занятий.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Высказываемся без оскорблений к друг другу</a:t>
            </a: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 высмеиваем и не поправляем чужую историю</a:t>
            </a: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МАК каждый видит свою историю и свои детали, прошу не помогать другому автору своими идеями</a:t>
            </a:r>
          </a:p>
          <a:p>
            <a:pPr marL="742950" indent="-74295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78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539" y="813266"/>
            <a:ext cx="116644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Сейчас каждый выберет себе карту с понравившимся персонажем. Это будет главный герой Вашей истории. Для удобства запишите номер этой карты. При необходимости слайд вернется.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персонажу имя и его историю- где он живет, чем занимается, сколько ему лет и т.д.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04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02" y="594360"/>
            <a:ext cx="1917905" cy="2834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752" y="598966"/>
            <a:ext cx="1937602" cy="2834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956" y="681706"/>
            <a:ext cx="2023295" cy="28346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354" y="3726180"/>
            <a:ext cx="1937602" cy="28571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847" y="3726180"/>
            <a:ext cx="1917905" cy="27293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710" y="3804419"/>
            <a:ext cx="2080241" cy="27006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46412" y="225028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4807710" y="25222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725760" y="31237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879956" y="338419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745312" y="3370803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5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733987" y="3435348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118" y="357291"/>
            <a:ext cx="1166446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немного знаем о Вашем персонаже. Но история на этом не закончилась, а только началась.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персонаж в данный момент проживает яркую и насыщенную жизнь, но в какой-то момент ему показалось этого мало и он решил пробовать запрещенные вещества. Слепо веря в то, что от одного раза вреда не будет.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Попробовав раз, два, три- у Вашего персонажа появилась зависимость и это повлияло на его жизнь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24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27" y="813266"/>
            <a:ext cx="116644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Сейчас каждый выберет себе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карту, но «в закрытую».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будет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Вашей истории, картина жизни во время употребления ПАВ. Вам необходимо будет выбрать лишь номер карты, для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удобства запишите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слайд вернется.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77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99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5368" y="159809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519051" y="601295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461797" y="6066281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76" y="136524"/>
            <a:ext cx="2175775" cy="32906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30" y="136525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21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10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16" y="136524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62" y="3430840"/>
            <a:ext cx="2176462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91612" y="112971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1537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74496" y="1129717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37782" y="4476911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60210" y="1181676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64542" y="4476912"/>
            <a:ext cx="679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592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0"/>
            <a:ext cx="6976195" cy="6858000"/>
          </a:xfrm>
          <a:custGeom>
            <a:avLst/>
            <a:gdLst>
              <a:gd name="connsiteX0" fmla="*/ 0 w 2963781"/>
              <a:gd name="connsiteY0" fmla="*/ 0 h 2913567"/>
              <a:gd name="connsiteX1" fmla="*/ 2963781 w 2963781"/>
              <a:gd name="connsiteY1" fmla="*/ 0 h 2913567"/>
              <a:gd name="connsiteX2" fmla="*/ 1762800 w 2963781"/>
              <a:gd name="connsiteY2" fmla="*/ 2913567 h 2913567"/>
              <a:gd name="connsiteX3" fmla="*/ 0 w 2963781"/>
              <a:gd name="connsiteY3" fmla="*/ 2913567 h 291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3781" h="2913567">
                <a:moveTo>
                  <a:pt x="0" y="0"/>
                </a:moveTo>
                <a:lnTo>
                  <a:pt x="2963781" y="0"/>
                </a:lnTo>
                <a:lnTo>
                  <a:pt x="1762800" y="2913567"/>
                </a:lnTo>
                <a:lnTo>
                  <a:pt x="0" y="2913567"/>
                </a:lnTo>
                <a:close/>
              </a:path>
            </a:pathLst>
          </a:custGeom>
        </p:spPr>
      </p:pic>
      <p:cxnSp>
        <p:nvCxnSpPr>
          <p:cNvPr id="12" name="直接连接符 11"/>
          <p:cNvCxnSpPr/>
          <p:nvPr/>
        </p:nvCxnSpPr>
        <p:spPr>
          <a:xfrm flipH="1">
            <a:off x="412623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206240" y="0"/>
            <a:ext cx="2849965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1252706" y="-37996"/>
            <a:ext cx="2889404" cy="69339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924951" y="0"/>
            <a:ext cx="872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1029950" y="594360"/>
            <a:ext cx="1162052" cy="6263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1338560" y="-37996"/>
            <a:ext cx="853440" cy="233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46412" y="4036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539019" y="314052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91883" y="127707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879956" y="3236579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583144" y="3122986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94" y="409694"/>
            <a:ext cx="2479207" cy="35322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607" y="497040"/>
            <a:ext cx="2412238" cy="34449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212" y="3509854"/>
            <a:ext cx="2277301" cy="329629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807710" y="6755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522" y="3509854"/>
            <a:ext cx="2422429" cy="32165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15295" y="872747"/>
            <a:ext cx="3486514" cy="25604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0169" y="3969477"/>
            <a:ext cx="3271339" cy="250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596</Words>
  <Application>Microsoft Office PowerPoint</Application>
  <PresentationFormat>Произвольный</PresentationFormat>
  <Paragraphs>93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主题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unique</dc:creator>
  <cp:lastModifiedBy>АРМ</cp:lastModifiedBy>
  <cp:revision>74</cp:revision>
  <dcterms:created xsi:type="dcterms:W3CDTF">2016-02-23T02:38:00Z</dcterms:created>
  <dcterms:modified xsi:type="dcterms:W3CDTF">2023-01-19T10:49:39Z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