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72" r:id="rId11"/>
    <p:sldId id="269" r:id="rId12"/>
    <p:sldId id="270" r:id="rId13"/>
    <p:sldId id="273" r:id="rId14"/>
    <p:sldId id="263" r:id="rId15"/>
    <p:sldId id="264" r:id="rId16"/>
    <p:sldId id="267" r:id="rId17"/>
    <p:sldId id="268" r:id="rId18"/>
    <p:sldId id="274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92" autoAdjust="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4EF948-65BF-4158-A5CC-E2D67E0408C9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E59D09-CE62-43BA-AEDB-CEC0151D60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831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59D09-CE62-43BA-AEDB-CEC0151D606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76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F68A-E1B4-47F9-98DB-C3697BBDEC1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08F8F-9C32-444C-9C96-482B50811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020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F68A-E1B4-47F9-98DB-C3697BBDEC1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08F8F-9C32-444C-9C96-482B50811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602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F68A-E1B4-47F9-98DB-C3697BBDEC1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08F8F-9C32-444C-9C96-482B50811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64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F68A-E1B4-47F9-98DB-C3697BBDEC1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08F8F-9C32-444C-9C96-482B50811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987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F68A-E1B4-47F9-98DB-C3697BBDEC1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08F8F-9C32-444C-9C96-482B50811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29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F68A-E1B4-47F9-98DB-C3697BBDEC1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08F8F-9C32-444C-9C96-482B50811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856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F68A-E1B4-47F9-98DB-C3697BBDEC1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08F8F-9C32-444C-9C96-482B50811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818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F68A-E1B4-47F9-98DB-C3697BBDEC1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08F8F-9C32-444C-9C96-482B50811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233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F68A-E1B4-47F9-98DB-C3697BBDEC1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08F8F-9C32-444C-9C96-482B50811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131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F68A-E1B4-47F9-98DB-C3697BBDEC1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08F8F-9C32-444C-9C96-482B50811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417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4F68A-E1B4-47F9-98DB-C3697BBDEC1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08F8F-9C32-444C-9C96-482B50811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876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4F68A-E1B4-47F9-98DB-C3697BBDEC17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08F8F-9C32-444C-9C96-482B508116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031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" TargetMode="External"/><Relationship Id="rId3" Type="http://schemas.openxmlformats.org/officeDocument/2006/relationships/hyperlink" Target="http://armavirochka.blogspot.ru/2014/04/ii.html" TargetMode="External"/><Relationship Id="rId7" Type="http://schemas.openxmlformats.org/officeDocument/2006/relationships/hyperlink" Target="http://www.mgkarm.ru/mgk.html" TargetMode="Externa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eopleandtimes.ru/s-chego-nachinaetsya-rodina/" TargetMode="External"/><Relationship Id="rId5" Type="http://schemas.openxmlformats.org/officeDocument/2006/relationships/hyperlink" Target="http://armschool8.narod.ru/history.htm" TargetMode="External"/><Relationship Id="rId10" Type="http://schemas.openxmlformats.org/officeDocument/2006/relationships/hyperlink" Target="https://ru.wikivoyage.org/wiki/" TargetMode="External"/><Relationship Id="rId4" Type="http://schemas.openxmlformats.org/officeDocument/2006/relationships/hyperlink" Target="http://armschool12.ru/" TargetMode="External"/><Relationship Id="rId9" Type="http://schemas.openxmlformats.org/officeDocument/2006/relationships/hyperlink" Target="https://ru.wikipedia.org/wiki/&#1040;&#1088;&#1084;&#1072;&#1074;&#1080;&#1088;&#1089;&#1082;&#1080;&#1081;_&#1086;&#1087;&#1099;&#1090;&#1085;&#1099;&#1081;_&#1084;&#1072;&#1096;&#1080;&#1085;&#1086;&#1089;&#1090;&#1088;&#1086;&#1080;&#1090;&#1077;&#1083;&#1100;&#1085;&#1099;&#1081;_&#1079;&#1072;&#1074;&#1086;&#1076;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ptforschool.ru/fony/0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4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8496944" cy="326779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Виртуальная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</a:t>
            </a: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«Улица Кирова г. Армавира»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3886200"/>
            <a:ext cx="7200800" cy="2495128"/>
          </a:xfrm>
        </p:spPr>
        <p:txBody>
          <a:bodyPr/>
          <a:lstStyle/>
          <a:p>
            <a: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Елена </a:t>
            </a:r>
            <a:r>
              <a:rPr lang="ru-RU" sz="1800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Семеновна Барминова</a:t>
            </a:r>
          </a:p>
          <a:p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истории, обществознания и </a:t>
            </a:r>
            <a:r>
              <a:rPr lang="ru-RU" sz="1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кубановедения</a:t>
            </a: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МАОУ-СОШ 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№25 </a:t>
            </a:r>
            <a:r>
              <a:rPr lang="ru-RU" sz="1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г.Армавир</a:t>
            </a:r>
            <a:endParaRPr lang="ru-RU" sz="18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51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www.motto.net.ua/old_site/img/textures/1283882661_C1F3ECE0E6EDFBE920F4EEED2030362030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111" y="794"/>
            <a:ext cx="9171940" cy="6857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752528" cy="324036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347" y="3528417"/>
            <a:ext cx="4925700" cy="296240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76056" y="1484784"/>
            <a:ext cx="3672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Северо-Кавказский институт Бизнеса, Инженерных и Информационных технологий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4293046"/>
            <a:ext cx="32258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Армавирский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механико-технологический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</a:t>
            </a:r>
          </a:p>
        </p:txBody>
      </p:sp>
    </p:spTree>
    <p:extLst>
      <p:ext uri="{BB962C8B-B14F-4D97-AF65-F5344CB8AC3E}">
        <p14:creationId xmlns:p14="http://schemas.microsoft.com/office/powerpoint/2010/main" val="12249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Picture 8" descr="http://www.edebiyatdefteri.com/resim/resimli_siir/buyuk/1727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Армави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459" y="4261845"/>
            <a:ext cx="3461541" cy="2596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Памятник Пушкину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988840"/>
            <a:ext cx="3809374" cy="2857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://www.monulent.ru/images/photo/91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0"/>
            <a:ext cx="3672408" cy="30689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923928" y="548680"/>
            <a:ext cx="43924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одной линии по улице Кирова располагаются памятники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В.И.Ленину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А.С.Пушкину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С.М.Кирову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2258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://elitefon.ru/pic/201211/1280x800/elitefon.ru-260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http://vnews.com.ua/wp-content/uploads/2016/03/armavir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3028"/>
            <a:ext cx="2880320" cy="348212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554156" y="836712"/>
            <a:ext cx="38342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 одна свадьба не пройдет без возложения цветов к Вечному огню, расположенному здесь. Местные жители любят отдыхать возле красочного фонтана, там же находится Аллея именитых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армавирцев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http://img1.liveinternet.ru/images/attach/c/2/71/776/71776963_Golubnihij_Armavi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98756"/>
            <a:ext cx="3816424" cy="286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varmavire.net/uploads/posts/2014-06/1402770928_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54823"/>
            <a:ext cx="4230628" cy="281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22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infosvit.if.ua/wp-content/uploads/2014/11/Literatur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77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http://gruzoperevozkiukhta.ru/wp-content/uploads/2016/09/gruzoperevozki_Ukhta_armavir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852936"/>
            <a:ext cx="3582144" cy="280831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15616" y="548680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местом не только улицы, но и города, является городская площадь. Ее ежедневно пересекают местные жители, собираются на митинги, праздники, устраиваются различные мероприятия.</a:t>
            </a:r>
          </a:p>
        </p:txBody>
      </p:sp>
      <p:pic>
        <p:nvPicPr>
          <p:cNvPr id="18438" name="Picture 6" descr="http://assets5.navse360.ru/tours/2824/gallery/%20tsentralnaya%20ploschad.jpg?v=1.1.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64828"/>
            <a:ext cx="4392488" cy="2760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12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pic.nipic.com/2008-07-29/2008729154130600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03" y="1820812"/>
            <a:ext cx="4176464" cy="2808312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693" y="3181756"/>
            <a:ext cx="4299054" cy="299375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9512" y="692696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Армавирский машиностроительный техникум. г. Армавир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0" y="1838722"/>
            <a:ext cx="396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дворец культуры на центральной площади города им. В.И. Ленина </a:t>
            </a:r>
          </a:p>
        </p:txBody>
      </p:sp>
    </p:spTree>
    <p:extLst>
      <p:ext uri="{BB962C8B-B14F-4D97-AF65-F5344CB8AC3E}">
        <p14:creationId xmlns:p14="http://schemas.microsoft.com/office/powerpoint/2010/main" val="305815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http://wallpaperscraft.ru/image/stena_kamni_kirpichi_fon_tekstura_50656_1920x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t-ec.bstatic.com/images/hotel/max1280x900/110/110497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87" y="1268760"/>
            <a:ext cx="3564396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50401" y="730291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Гостиница «Армавир»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72" name="Picture 8" descr="http://jackson77.freetzi.com/wp-content/uploads/%D0%9E%D1%82%D0%BA%D1%80%D1%8B%D1%82%D0%BA%D0%B8-%D0%90%D1%80%D0%BC%D0%B0%D0%B2%D0%B8%D1%80-1990-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44824"/>
            <a:ext cx="421621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655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magesait.ru/photos/aHR0cDovL21pcnBwcy5ydS9mb24tZGxqYS1wcmV6ZW50YWNpaS83OS5qcGc=/fon-dlya-prezentatsij-pe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34"/>
            <a:ext cx="91143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https://avatars.mds.yandex.net/get-pdb/199965/9f1f330a-9af9-4795-950f-8c5e263d65e9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63" y="1916832"/>
            <a:ext cx="441649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38168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школа №8 расположенная по адресу Кирова, 57 – одна из старейших школ города Армавира. </a:t>
            </a:r>
          </a:p>
        </p:txBody>
      </p:sp>
      <p:pic>
        <p:nvPicPr>
          <p:cNvPr id="4" name="Рисунок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859" y="3389589"/>
            <a:ext cx="4176464" cy="32835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88024" y="1196752"/>
            <a:ext cx="40324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одна школа города Армавира, находится по адресу Кирова, 129. В этой школе в свое время учился Герой Советского Союза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Сибиркин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Пётр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Андреевич. МБОУ-СОШ№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</a:p>
        </p:txBody>
      </p:sp>
    </p:spTree>
    <p:extLst>
      <p:ext uri="{BB962C8B-B14F-4D97-AF65-F5344CB8AC3E}">
        <p14:creationId xmlns:p14="http://schemas.microsoft.com/office/powerpoint/2010/main" val="75160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://data18.i.gallery.ru/albums/gallery/225861-48cab-53817458-m750x740-u85e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6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02" y="1914454"/>
            <a:ext cx="4320480" cy="3035186"/>
          </a:xfrm>
          <a:prstGeom prst="rect">
            <a:avLst/>
          </a:prstGeom>
          <a:noFill/>
        </p:spPr>
      </p:pic>
      <p:pic>
        <p:nvPicPr>
          <p:cNvPr id="13314" name="Picture 2" descr="http://rf24.org/nov2/psm/img.php?image=_index_b5b3f283331cfdeafbdfd639416a370c_248_ru_.jpg&amp;w=24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982" y="1528289"/>
            <a:ext cx="3941489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15263" y="5275384"/>
            <a:ext cx="36269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Армавирский опытный машиностроительный завод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2668" y="593611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Армавирский «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Масложиркомбинат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</a:p>
        </p:txBody>
      </p:sp>
    </p:spTree>
    <p:extLst>
      <p:ext uri="{BB962C8B-B14F-4D97-AF65-F5344CB8AC3E}">
        <p14:creationId xmlns:p14="http://schemas.microsoft.com/office/powerpoint/2010/main" val="199825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332656"/>
            <a:ext cx="7272808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Список используемых источников</a:t>
            </a:r>
            <a:endParaRPr lang="ru-RU" sz="12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0F243E"/>
              </a:buClr>
              <a:buSzPts val="1400"/>
              <a:buFont typeface="Times New Roman"/>
              <a:buAutoNum type="arabicPeriod"/>
            </a:pP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Армавир/А.Н. Гончарова, В.И. Гончаров, В.Б. </a:t>
            </a:r>
            <a:r>
              <a:rPr lang="ru-RU" sz="1200" dirty="0" err="1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Боргилова</a:t>
            </a: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 и др. – Краснодар: </a:t>
            </a:r>
            <a:r>
              <a:rPr lang="ru-RU" sz="1200" dirty="0" err="1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Кн.изд</a:t>
            </a: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-во, 1983. – 143с., ил.</a:t>
            </a:r>
            <a:endParaRPr lang="ru-RU" sz="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0F243E"/>
              </a:buClr>
              <a:buSzPts val="1400"/>
              <a:buFont typeface="Times New Roman"/>
              <a:buAutoNum type="arabicPeriod"/>
            </a:pPr>
            <a:r>
              <a:rPr lang="ru-RU" sz="1200" dirty="0" err="1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Армавирцы</a:t>
            </a: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 в Великой Отечественной войне 1941-45 гг. / В. Павлюченков, Г. Богданов, И. </a:t>
            </a:r>
            <a:r>
              <a:rPr lang="ru-RU" sz="1200" dirty="0" err="1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Зирин</a:t>
            </a: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, Е. Иванов, В. Павлов, В. </a:t>
            </a:r>
            <a:r>
              <a:rPr lang="ru-RU" sz="1200" dirty="0" err="1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Пучев</a:t>
            </a: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, А. Тарасенко, С. Ю. Яковлев. - Армавир: Скорина, 2005. - 263 с.: ил.</a:t>
            </a:r>
            <a:endParaRPr lang="ru-RU" sz="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0F243E"/>
              </a:buClr>
              <a:buSzPts val="1400"/>
              <a:buFont typeface="Times New Roman"/>
              <a:buAutoNum type="arabicPeriod"/>
            </a:pP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Бурлака, М. С. Судьбы старых зданий / М. С. Бурлака // Археология, этнография и краеведение Кубани: материалы 13-й </a:t>
            </a:r>
            <a:r>
              <a:rPr lang="ru-RU" sz="1200" dirty="0" err="1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Всерос</a:t>
            </a: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 err="1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межвуз</a:t>
            </a: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 err="1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конф</a:t>
            </a: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. / под ред. С. Н. </a:t>
            </a:r>
            <a:r>
              <a:rPr lang="ru-RU" sz="1200" dirty="0" err="1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Ктиторова</a:t>
            </a: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, И. И. Марченко. - Армавир-Краснодар, 2005. </a:t>
            </a:r>
            <a:endParaRPr lang="ru-RU" sz="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0F243E"/>
              </a:buClr>
              <a:buSzPts val="1400"/>
              <a:buFont typeface="Times New Roman"/>
              <a:buAutoNum type="arabicPeriod"/>
            </a:pPr>
            <a:r>
              <a:rPr lang="ru-RU" sz="1200" dirty="0" err="1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Есаян</a:t>
            </a: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, М. Кто же основал Армавир? / М. </a:t>
            </a:r>
            <a:r>
              <a:rPr lang="ru-RU" sz="1200" dirty="0" err="1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Есаян</a:t>
            </a: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 // Кубанские новости. - 1995. - 2 сент.</a:t>
            </a:r>
            <a:endParaRPr lang="ru-RU" sz="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0F243E"/>
              </a:buClr>
              <a:buSzPts val="1400"/>
              <a:buFont typeface="Times New Roman"/>
              <a:buAutoNum type="arabicPeriod"/>
            </a:pP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История Армавира: (</a:t>
            </a:r>
            <a:r>
              <a:rPr lang="ru-RU" sz="1200" dirty="0" err="1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досовет</a:t>
            </a: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. период: 1839-1918 гг.) / С. Н. Ктиторов. - Армавир, 2002. - 383 с.: ил.</a:t>
            </a:r>
            <a:endParaRPr lang="ru-RU" sz="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0F243E"/>
              </a:buClr>
              <a:buSzPts val="1400"/>
              <a:buFont typeface="Times New Roman"/>
              <a:buAutoNum type="arabicPeriod"/>
            </a:pP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Ктиторов, С. Н. Датировка основания Армавира в российских документальных источниках / С. Н. Ктиторов // Голос минувшего. - 2001. - № 3-4. - С. 19-21.</a:t>
            </a:r>
            <a:endParaRPr lang="ru-RU" sz="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0F243E"/>
              </a:buClr>
              <a:buSzPts val="1400"/>
              <a:buFont typeface="Times New Roman"/>
              <a:buAutoNum type="arabicPeriod"/>
            </a:pP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Ктиторов, Сергей Николаевич. Лики старого Армавира. Кубанское селение на почтовой открытке начала XX века / С. Н. Ктиторов. - Краснодар : Платонов и сын, 2010. - 127 с.</a:t>
            </a:r>
            <a:endParaRPr lang="ru-RU" sz="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0F243E"/>
              </a:buClr>
              <a:buSzPts val="1400"/>
              <a:buFont typeface="Times New Roman"/>
              <a:buAutoNum type="arabicPeriod"/>
            </a:pP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Шнайдер В.Г., Ктиторов С.Н. Немцы Армавира. – Армавир: ООО «Полиграфическое предприятие им. </a:t>
            </a:r>
            <a:r>
              <a:rPr lang="ru-RU" sz="1200" dirty="0" err="1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Г.Скорины</a:t>
            </a: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», 2012 . – 680 с.</a:t>
            </a:r>
            <a:endParaRPr lang="ru-RU" sz="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0F243E"/>
              </a:buClr>
              <a:buSzPts val="1400"/>
              <a:buFont typeface="Times New Roman"/>
              <a:buAutoNum type="arabicPeriod"/>
            </a:pP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Яковлев, С. Ю. Документы </a:t>
            </a:r>
            <a:r>
              <a:rPr lang="ru-RU" sz="1200" dirty="0" err="1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Армавирского</a:t>
            </a: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 архива как источник для изучения истории города Армавира / С. Ю. Яковлев; Архивный отдел Администрации Краснодарского края // Информационный бюллетень. - Краснодар, 1996. - </a:t>
            </a:r>
            <a:r>
              <a:rPr lang="ru-RU" sz="1200" dirty="0" err="1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Вып</a:t>
            </a: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. 3. - С. 67-71. - Юбилейный </a:t>
            </a:r>
            <a:r>
              <a:rPr lang="ru-RU" sz="1200" dirty="0" err="1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вып</a:t>
            </a:r>
            <a:r>
              <a:rPr lang="ru-RU" sz="1200" dirty="0">
                <a:solidFill>
                  <a:srgbClr val="0F243E"/>
                </a:solidFill>
                <a:latin typeface="Times New Roman"/>
                <a:ea typeface="Calibri"/>
                <a:cs typeface="Times New Roman"/>
              </a:rPr>
              <a:t>. </a:t>
            </a:r>
            <a:endParaRPr lang="ru-RU" sz="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0F243E"/>
              </a:buClr>
              <a:buSzPts val="1400"/>
              <a:buFont typeface="Times New Roman"/>
              <a:buAutoNum type="arabicPeriod"/>
            </a:pPr>
            <a:r>
              <a:rPr lang="ru-RU" sz="1200" u="sng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  <a:hlinkClick r:id="rId3"/>
              </a:rPr>
              <a:t>http://armavirochka.blogspot.ru/2014/04/ii.html</a:t>
            </a:r>
            <a:r>
              <a:rPr lang="ru-RU" sz="12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0F243E"/>
              </a:buClr>
              <a:buSzPts val="1400"/>
              <a:buFont typeface="Times New Roman"/>
              <a:buAutoNum type="arabicPeriod"/>
            </a:pPr>
            <a:r>
              <a:rPr lang="ru-RU" sz="1200" u="sng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  <a:hlinkClick r:id="rId4"/>
              </a:rPr>
              <a:t>http://armschool12.ru/</a:t>
            </a:r>
            <a:r>
              <a:rPr lang="ru-RU" sz="12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0F243E"/>
              </a:buClr>
              <a:buSzPts val="1400"/>
              <a:buFont typeface="Times New Roman"/>
              <a:buAutoNum type="arabicPeriod"/>
            </a:pPr>
            <a:r>
              <a:rPr lang="ru-RU" sz="1200" u="sng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  <a:hlinkClick r:id="rId5"/>
              </a:rPr>
              <a:t>http://armschool8.narod.ru/history.htm</a:t>
            </a:r>
            <a:r>
              <a:rPr lang="ru-RU" sz="12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0F243E"/>
              </a:buClr>
              <a:buSzPts val="1400"/>
              <a:buFont typeface="Times New Roman"/>
              <a:buAutoNum type="arabicPeriod"/>
            </a:pPr>
            <a:r>
              <a:rPr lang="ru-RU" sz="1200" u="sng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  <a:hlinkClick r:id="rId6"/>
              </a:rPr>
              <a:t>http://peopleandtimes.ru/s-chego-nachinaetsya-rodina/</a:t>
            </a:r>
            <a:r>
              <a:rPr lang="ru-RU" sz="12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0F243E"/>
              </a:buClr>
              <a:buSzPts val="1400"/>
              <a:buFont typeface="Times New Roman"/>
              <a:buAutoNum type="arabicPeriod"/>
            </a:pPr>
            <a:r>
              <a:rPr lang="ru-RU" sz="1200" u="sng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  <a:hlinkClick r:id="rId7"/>
              </a:rPr>
              <a:t>http://www.mgkarm.ru/mgk.html</a:t>
            </a:r>
            <a:r>
              <a:rPr lang="ru-RU" sz="12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0F243E"/>
              </a:buClr>
              <a:buSzPts val="1400"/>
              <a:buFont typeface="Times New Roman"/>
              <a:buAutoNum type="arabicPeriod"/>
            </a:pPr>
            <a:r>
              <a:rPr lang="ru-RU" sz="1200" u="sng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  <a:hlinkClick r:id="rId8"/>
              </a:rPr>
              <a:t>https://ru.wikipedia.org/wiki</a:t>
            </a:r>
            <a:r>
              <a:rPr lang="ru-RU" sz="12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0F243E"/>
              </a:buClr>
              <a:buSzPts val="1400"/>
              <a:buFont typeface="Times New Roman"/>
              <a:buAutoNum type="arabicPeriod"/>
            </a:pPr>
            <a:r>
              <a:rPr lang="ru-RU" sz="1200" u="sng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  <a:hlinkClick r:id="rId9"/>
              </a:rPr>
              <a:t>https://ru.wikipedia.org/wiki/Армавирский_опытный_машиностроительный_завод</a:t>
            </a:r>
            <a:r>
              <a:rPr lang="ru-RU" sz="1200" dirty="0">
                <a:solidFill>
                  <a:srgbClr val="0070C0"/>
                </a:solidFill>
                <a:ea typeface="Calibri"/>
                <a:cs typeface="Times New Roman"/>
              </a:rPr>
              <a:t> </a:t>
            </a:r>
            <a:endParaRPr lang="ru-RU" sz="12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Clr>
                <a:srgbClr val="0F243E"/>
              </a:buClr>
              <a:buSzPts val="1400"/>
              <a:buFont typeface="Times New Roman"/>
              <a:buAutoNum type="arabicPeriod"/>
            </a:pPr>
            <a:r>
              <a:rPr lang="ru-RU" sz="1200" u="sng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  <a:hlinkClick r:id="rId10"/>
              </a:rPr>
              <a:t>https://ru.wikivoyage.org/wiki/</a:t>
            </a:r>
            <a:r>
              <a:rPr lang="ru-RU" sz="120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 </a:t>
            </a:r>
            <a:endParaRPr lang="ru-RU" sz="1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74991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fs00.infourok.ru/images/doc/210/239062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42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38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allpaperscraft.ru/image/stena_kamni_kirpichi_fon_tekstura_50656_1920x1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4874" cy="6846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 descr="https://avatars.mds.yandex.net/get-pdb/38069/86ef968d-4cfe-40dd-b721-70e255a3e9fa/s1200?webp=false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12776"/>
            <a:ext cx="4320480" cy="46805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С.М. Кирову в Армавире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19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wallpaperscraft.ru/image/stena_kamni_kirpichi_fon_tekstura_50656_1920x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322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Армавир. Общий вид Николаевского проспекта, около 1914 года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9226"/>
            <a:ext cx="4254417" cy="2985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Армавир №5. Угол Николаевского проспекта, 1916 год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1902"/>
            <a:ext cx="3906316" cy="30148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Армавир. Николаевский проспект, до 1917 года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9000"/>
            <a:ext cx="4122340" cy="32541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Армавир. Николаевский проспект, до 1917 года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635" y="3429001"/>
            <a:ext cx="4179093" cy="32541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002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allpaperscraft.ru/image/stena_kamni_kirpichi_fon_tekstura_50656_1920x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7" y="22498"/>
            <a:ext cx="9259756" cy="6835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Армавир. Николаевский проспект, до 1917 года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09" y="389667"/>
            <a:ext cx="3834308" cy="3136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Армавир. Николаевский проспект, до 1917 года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455" y="425670"/>
            <a:ext cx="3618284" cy="3064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Армавир. Николаевский проспект, до 1917 года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98" y="3525788"/>
            <a:ext cx="3960440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Армавир №1. Николаевский проспект и часовня, 1917 год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083" y="3498142"/>
            <a:ext cx="4050332" cy="2869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386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http://volna.org/wp-content/uploads/2016/09/01-12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myekaterinodar.ru/pic/cards/t800/armavir-armavir-univermag-1969-go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4" y="209228"/>
            <a:ext cx="6264696" cy="288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myekaterinodar.ru/pic/cards/t800/armavir-armavir-pedinstitut-nachalo-1970-k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212976"/>
            <a:ext cx="5165964" cy="342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04248" y="692696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Центральный универмаг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3717032"/>
            <a:ext cx="28083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Армавир. Педагогический институт. Начало 1970-х годов.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72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st.depositphotos.com/1203257/3236/i/950/depositphotos_32369621-stock-photo-medieval-vintage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" y="0"/>
            <a:ext cx="91273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www.myekaterinodar.ru/pic/cards/t800/armavir-armavir-ulicsa-imeni-kirova-1963-go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32656"/>
            <a:ext cx="3816424" cy="6106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10447" y="1988840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Армавир времен СССР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www.myekaterinodar.ru/pic/cards/t800/armavir-armavir-armavir-ploshad-im-v-i-lenin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879" y="3861048"/>
            <a:ext cx="4391354" cy="281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0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900igr.net/up/datai/226573/0002-002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793" y="0"/>
            <a:ext cx="91612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://armavirmolod.ru/wp-content/uploads/2015/09/5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384" y="2708919"/>
            <a:ext cx="4301033" cy="34432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788024" y="548680"/>
            <a:ext cx="39604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Армавир Мужская гимназия. Сейчас в этом здании находится Армавирский государственный педагогический университет.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4293096"/>
            <a:ext cx="3672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Современное фото.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Армавирский государственный педагогический университет</a:t>
            </a:r>
            <a:r>
              <a:rPr lang="ru-RU" dirty="0"/>
              <a:t>.</a:t>
            </a:r>
          </a:p>
        </p:txBody>
      </p:sp>
      <p:pic>
        <p:nvPicPr>
          <p:cNvPr id="8" name="Рисунок 7" descr="https://img-fotki.yandex.ru/get/15556/97833783.c60/0_126a3f_e143ca41_XXXL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60512"/>
            <a:ext cx="4248472" cy="3456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266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https://img-fotki.yandex.ru/get/5811/91024863.1c9/0_b0c22_d43dbe57_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422"/>
            <a:ext cx="9144000" cy="696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bloknot-krasnodar.ru/thumb/600x0xcut/upload/iblock/2e4/preview1_ulitca_kirova_usipana_tcvetam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42849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mtdata.ru/u23/photo3BAE/20478987650-0/original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3993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photo.qip.ru/photo/astra1951/4187661/xlarge/10239083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91" y="3429000"/>
            <a:ext cx="453939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04048" y="3429000"/>
            <a:ext cx="37444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Кирова, представляет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собой проспект, разделенный сквером на всем протяжении улицы, по краям расположена проезжая часть. С одной стороны улица ограничивается набережной реки Кубань, а с другой – Домом офицеров, расположенным на ул. Советской Армии.</a:t>
            </a:r>
          </a:p>
        </p:txBody>
      </p:sp>
    </p:spTree>
    <p:extLst>
      <p:ext uri="{BB962C8B-B14F-4D97-AF65-F5344CB8AC3E}">
        <p14:creationId xmlns:p14="http://schemas.microsoft.com/office/powerpoint/2010/main" val="260230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powerpointhintergrund.com/uploads/old-parchment-background-powerpoint-1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98" y="0"/>
            <a:ext cx="9156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74" y="836712"/>
            <a:ext cx="7435849" cy="482453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71600" y="5661248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Армянская апостольская церковь Успения Пресвятой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Богородицы.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53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278</Words>
  <Application>Microsoft Office PowerPoint</Application>
  <PresentationFormat>Экран (4:3)</PresentationFormat>
  <Paragraphs>44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Виртуальная экскурсия «Улица Кирова г. Армавира»</vt:lpstr>
      <vt:lpstr> Памятник С.М. Кирову в Армавире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Вадим</dc:creator>
  <cp:lastModifiedBy>Вадим</cp:lastModifiedBy>
  <cp:revision>23</cp:revision>
  <dcterms:created xsi:type="dcterms:W3CDTF">2018-02-04T14:11:16Z</dcterms:created>
  <dcterms:modified xsi:type="dcterms:W3CDTF">2022-04-11T17:30:12Z</dcterms:modified>
</cp:coreProperties>
</file>