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86" r:id="rId5"/>
    <p:sldId id="260" r:id="rId6"/>
    <p:sldId id="261" r:id="rId7"/>
    <p:sldId id="262" r:id="rId8"/>
    <p:sldId id="263" r:id="rId9"/>
    <p:sldId id="268" r:id="rId10"/>
    <p:sldId id="264" r:id="rId11"/>
    <p:sldId id="269" r:id="rId12"/>
    <p:sldId id="265" r:id="rId13"/>
    <p:sldId id="271" r:id="rId14"/>
    <p:sldId id="273" r:id="rId15"/>
    <p:sldId id="287" r:id="rId16"/>
    <p:sldId id="275" r:id="rId17"/>
    <p:sldId id="276" r:id="rId18"/>
    <p:sldId id="277" r:id="rId19"/>
    <p:sldId id="279" r:id="rId20"/>
    <p:sldId id="280" r:id="rId21"/>
    <p:sldId id="281" r:id="rId22"/>
    <p:sldId id="282" r:id="rId23"/>
    <p:sldId id="288" r:id="rId24"/>
    <p:sldId id="284" r:id="rId25"/>
    <p:sldId id="285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29C59D5-C133-4369-921A-E5463E7D5283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31D53A6-D680-43A0-B00B-A46BA37B2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 advClick="0" advTm="400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1056;&#1072;&#1073;&#1086;&#1095;&#1080;&#1081;%20&#1089;&#1090;&#1086;&#1083;\rodina_moya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itchFamily="18" charset="0"/>
              </a:rPr>
              <a:t>Я люблю тебя, Россия…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8" name="Содержимое 7" descr="Рисунок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571612"/>
            <a:ext cx="8572560" cy="5000660"/>
          </a:xfrm>
        </p:spPr>
      </p:pic>
      <p:pic>
        <p:nvPicPr>
          <p:cNvPr id="5" name="rodina_mo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Страна прекрасная и славная</a:t>
            </a:r>
            <a:endParaRPr lang="ru-RU" sz="4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Содержимое 9" descr="Рисунок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8643997" cy="5046687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2.jpg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5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Я люблю твои снега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22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8572560" cy="5643602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 широких золотых полей простор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Содержимое 5" descr="anywalls.com-76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8715436" cy="557216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Блеск церковных куполов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одержимое 4" descr="image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4357718" cy="5143536"/>
          </a:xfrm>
        </p:spPr>
      </p:pic>
      <p:pic>
        <p:nvPicPr>
          <p:cNvPr id="6" name="Содержимое 5" descr="image04.jpg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500174"/>
            <a:ext cx="4143404" cy="514353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0715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Чистый звон колоколов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image05.jpg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714356"/>
            <a:ext cx="6572296" cy="592935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 серебряную гладь озёр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1324745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142984"/>
            <a:ext cx="8643997" cy="550072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Святая, </a:t>
            </a:r>
            <a:r>
              <a:rPr lang="ru-RU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ясноликая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…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log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8286808" cy="4000528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468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93469876_large_4603781_x_9c8f83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643998" cy="621510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World_Russia_The_Kremlin_Wall_016947_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429684" cy="6169047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3166124_185ec9075dad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1.jpg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72560" cy="621510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orld_Russia_Rider_016960_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6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785794"/>
            <a:ext cx="4000528" cy="5500726"/>
          </a:xfrm>
        </p:spPr>
      </p:pic>
      <p:pic>
        <p:nvPicPr>
          <p:cNvPr id="6" name="Содержимое 5" descr="image01.jpg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57686" y="785794"/>
            <a:ext cx="4572032" cy="550072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9129307_1294822059_67212077_0_7d086_f68f5401_X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01121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89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896_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-214338"/>
            <a:ext cx="9644130" cy="7286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x_663def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4214842" cy="6072230"/>
          </a:xfrm>
        </p:spPr>
      </p:pic>
      <p:pic>
        <p:nvPicPr>
          <p:cNvPr id="6" name="Содержимое 5" descr="Рисунок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500042"/>
            <a:ext cx="4000528" cy="6000792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andex.ru-26_5555_lesnoe-ozer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501122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otosmall.ph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429684" cy="6357982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3559_14140815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643998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17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84274582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572559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1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Click="0" advTm="4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5212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429420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5977197_0_129ae_cfea9fb4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8715436" cy="6500858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b1b040b2b267217337a6952afc61bf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357982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866043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01122" cy="6215106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Любимый край, где я живу…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одержимое 4" descr="a_075fa72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214554"/>
            <a:ext cx="3429024" cy="4214841"/>
          </a:xfrm>
        </p:spPr>
      </p:pic>
      <p:pic>
        <p:nvPicPr>
          <p:cNvPr id="6" name="Содержимое 5" descr="98704583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2214554"/>
            <a:ext cx="4000528" cy="4214841"/>
          </a:xfrm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182</TotalTime>
  <Words>40</Words>
  <Application>Microsoft Office PowerPoint</Application>
  <PresentationFormat>Экран (4:3)</PresentationFormat>
  <Paragraphs>9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Яркая</vt:lpstr>
      <vt:lpstr>Я люблю тебя, Россия…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Любимый край, где я живу…</vt:lpstr>
      <vt:lpstr>Страна прекрасная и славная</vt:lpstr>
      <vt:lpstr>Слайд 11</vt:lpstr>
      <vt:lpstr>Слайд 12</vt:lpstr>
      <vt:lpstr>Я люблю твои снега</vt:lpstr>
      <vt:lpstr>И широких золотых полей простор</vt:lpstr>
      <vt:lpstr>Блеск церковных куполов</vt:lpstr>
      <vt:lpstr>Чистый звон колоколов</vt:lpstr>
      <vt:lpstr>И серебряную гладь озёр</vt:lpstr>
      <vt:lpstr>Святая, ясноликая…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люблю тебя, Россия…</dc:title>
  <dc:creator>Admin</dc:creator>
  <cp:lastModifiedBy>Admin</cp:lastModifiedBy>
  <cp:revision>22</cp:revision>
  <dcterms:created xsi:type="dcterms:W3CDTF">2013-11-24T15:31:01Z</dcterms:created>
  <dcterms:modified xsi:type="dcterms:W3CDTF">2013-12-06T12:20:00Z</dcterms:modified>
</cp:coreProperties>
</file>