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4A87D-F2E5-4D6A-BE52-F67AD14479B5}" type="datetimeFigureOut">
              <a:rPr lang="ru-RU" smtClean="0"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3D8C7-85DF-4C0A-8ECF-ACECD678E8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924944"/>
            <a:ext cx="6768752" cy="18002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3600" dirty="0" smtClean="0">
                <a:solidFill>
                  <a:srgbClr val="66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Проектная работа</a:t>
            </a:r>
            <a:r>
              <a:rPr lang="ru-RU" sz="3600" b="1" dirty="0">
                <a:solidFill>
                  <a:srgbClr val="66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600" b="1" dirty="0">
                <a:solidFill>
                  <a:srgbClr val="66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4000" b="1" dirty="0">
                <a:solidFill>
                  <a:srgbClr val="66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«Пушкинские места России»</a:t>
            </a:r>
            <a:br>
              <a:rPr lang="ru-RU" sz="4000" b="1" dirty="0">
                <a:solidFill>
                  <a:srgbClr val="6633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4000" b="1" dirty="0">
              <a:solidFill>
                <a:srgbClr val="6633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066063"/>
            <a:ext cx="4618856" cy="1143000"/>
          </a:xfrm>
        </p:spPr>
        <p:txBody>
          <a:bodyPr>
            <a:noAutofit/>
          </a:bodyPr>
          <a:lstStyle/>
          <a:p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Тригорское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2204864"/>
            <a:ext cx="6355030" cy="3923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17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1722" y="836712"/>
            <a:ext cx="4186808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Захарово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1848" y="2204864"/>
            <a:ext cx="675668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7841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908720"/>
            <a:ext cx="6851104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Большие Вяземы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2420888"/>
            <a:ext cx="6805158" cy="368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007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7916" y="1028700"/>
            <a:ext cx="6563072" cy="1143000"/>
          </a:xfrm>
        </p:spPr>
        <p:txBody>
          <a:bodyPr>
            <a:noAutofit/>
          </a:bodyPr>
          <a:lstStyle/>
          <a:p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Святогорье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138" y="2348880"/>
            <a:ext cx="6082199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3346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028700"/>
            <a:ext cx="547260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Болдино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827" y="2276872"/>
            <a:ext cx="6526613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475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600200"/>
            <a:ext cx="504056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/>
              <a:t>Чтобы почувствовать Пушкина до </a:t>
            </a:r>
            <a:r>
              <a:rPr lang="ru-RU" b="1" i="1" dirty="0" smtClean="0"/>
              <a:t>конца, надо </a:t>
            </a:r>
            <a:r>
              <a:rPr lang="ru-RU" b="1" i="1" dirty="0"/>
              <a:t>побывать в пушкинских местах.</a:t>
            </a:r>
          </a:p>
          <a:p>
            <a:pPr marL="0" indent="0" algn="r">
              <a:buNone/>
            </a:pPr>
            <a:r>
              <a:rPr lang="ru-RU" b="1" i="1" dirty="0"/>
              <a:t>К. Паустовский</a:t>
            </a:r>
          </a:p>
        </p:txBody>
      </p:sp>
    </p:spTree>
    <p:extLst>
      <p:ext uri="{BB962C8B-B14F-4D97-AF65-F5344CB8AC3E}">
        <p14:creationId xmlns:p14="http://schemas.microsoft.com/office/powerpoint/2010/main" val="247562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1" y="1268760"/>
            <a:ext cx="6347048" cy="7634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Дом-музей Пушкина в Москве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394" y="2204864"/>
            <a:ext cx="602576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078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8270" y="1196752"/>
            <a:ext cx="6131024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Усадьба Гончаровых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0195" y="2780928"/>
            <a:ext cx="6546244" cy="3409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231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92696"/>
            <a:ext cx="713913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Дворец Волковых-Юсуповых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988840"/>
            <a:ext cx="6698763" cy="416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708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989856"/>
            <a:ext cx="562696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Царскосельский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лицей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613" y="2132856"/>
            <a:ext cx="6451658" cy="4020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1266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5577" y="1124744"/>
            <a:ext cx="569897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Набережная Мойки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2363" y="2132856"/>
            <a:ext cx="6422190" cy="403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9676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80728"/>
            <a:ext cx="447484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Михайловское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1159" y="2348880"/>
            <a:ext cx="6555641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4897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980728"/>
            <a:ext cx="483488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Петровское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sz="3600" b="1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63" r="9377"/>
          <a:stretch/>
        </p:blipFill>
        <p:spPr>
          <a:xfrm>
            <a:off x="1860059" y="2420888"/>
            <a:ext cx="6826741" cy="3656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4136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Times New Roman</vt:lpstr>
      <vt:lpstr>Тема Office</vt:lpstr>
      <vt:lpstr> Проектная работа «Пушкинские места России» </vt:lpstr>
      <vt:lpstr>Презентация PowerPoint</vt:lpstr>
      <vt:lpstr>Дом-музей Пушкина в Москве </vt:lpstr>
      <vt:lpstr>Усадьба Гончаровых</vt:lpstr>
      <vt:lpstr>Дворец Волковых-Юсуповых</vt:lpstr>
      <vt:lpstr>Царскосельский лицей  </vt:lpstr>
      <vt:lpstr>Набережная Мойки </vt:lpstr>
      <vt:lpstr>Михайловское</vt:lpstr>
      <vt:lpstr>Петровское </vt:lpstr>
      <vt:lpstr>Тригорское </vt:lpstr>
      <vt:lpstr>Захарово</vt:lpstr>
      <vt:lpstr>Большие Вяземы </vt:lpstr>
      <vt:lpstr>Святогорье </vt:lpstr>
      <vt:lpstr>Болдино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pedsovet.su</dc:title>
  <dc:creator>Пашкова Екатерина</dc:creator>
  <cp:lastModifiedBy>3</cp:lastModifiedBy>
  <cp:revision>9</cp:revision>
  <dcterms:created xsi:type="dcterms:W3CDTF">2013-10-16T07:14:49Z</dcterms:created>
  <dcterms:modified xsi:type="dcterms:W3CDTF">2024-07-03T09:39:59Z</dcterms:modified>
</cp:coreProperties>
</file>