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14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75CF8-7C6A-4BA6-B799-9086977C3236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7F8E6-D409-4AAA-BB0C-09F174FB71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879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57F8E6-D409-4AAA-BB0C-09F174FB71D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4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436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43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5154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121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4172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35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733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65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4067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31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074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911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9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67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585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343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2E3BC0-3FB9-497C-83F6-3AD3FE6FB24C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96E7CAF-F21C-4924-BFDC-07517103D1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07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140" y="596815"/>
            <a:ext cx="10603860" cy="128089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Тренинг </a:t>
            </a: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для </a:t>
            </a:r>
            <a:r>
              <a:rPr lang="ru-RU" sz="6000" b="1" dirty="0" smtClean="0">
                <a:solidFill>
                  <a:srgbClr val="FF0000"/>
                </a:solidFill>
              </a:rPr>
              <a:t>педагогов </a:t>
            </a:r>
            <a:r>
              <a:rPr lang="ru-RU" sz="6000" b="1" dirty="0">
                <a:solidFill>
                  <a:srgbClr val="FF0000"/>
                </a:solidFill>
              </a:rPr>
              <a:t>"Полотно </a:t>
            </a:r>
            <a:r>
              <a:rPr lang="ru-RU" sz="6000" b="1" dirty="0" smtClean="0">
                <a:solidFill>
                  <a:srgbClr val="FF0000"/>
                </a:solidFill>
              </a:rPr>
              <a:t>счастья«</a:t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>
                <a:solidFill>
                  <a:srgbClr val="FF0000"/>
                </a:solidFill>
              </a:rPr>
              <a:t/>
            </a:r>
            <a:br>
              <a:rPr lang="ru-RU" sz="6000" b="1" dirty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6000" b="1" dirty="0" smtClean="0">
                <a:solidFill>
                  <a:srgbClr val="FF0000"/>
                </a:solidFill>
              </a:rPr>
              <a:t>                      </a:t>
            </a:r>
            <a:r>
              <a:rPr lang="ru-RU" sz="2000" b="1" dirty="0" smtClean="0">
                <a:solidFill>
                  <a:srgbClr val="FF0000"/>
                </a:solidFill>
              </a:rPr>
              <a:t>педагог-психолог: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                                                                </a:t>
            </a:r>
            <a:r>
              <a:rPr lang="ru-RU" sz="2000" b="1" dirty="0" err="1" smtClean="0">
                <a:solidFill>
                  <a:srgbClr val="FF0000"/>
                </a:solidFill>
              </a:rPr>
              <a:t>Лиджиева</a:t>
            </a:r>
            <a:r>
              <a:rPr lang="ru-RU" sz="2000" b="1" dirty="0" smtClean="0">
                <a:solidFill>
                  <a:srgbClr val="FF0000"/>
                </a:solidFill>
              </a:rPr>
              <a:t> Б.Г.</a:t>
            </a:r>
            <a:r>
              <a:rPr lang="ru-RU" sz="2000" b="1" dirty="0">
                <a:solidFill>
                  <a:srgbClr val="FF0000"/>
                </a:solidFill>
              </a:rPr>
              <a:t/>
            </a:r>
            <a:br>
              <a:rPr lang="ru-RU" sz="2000" b="1" dirty="0">
                <a:solidFill>
                  <a:srgbClr val="FF0000"/>
                </a:solidFill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927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55845" y="318448"/>
            <a:ext cx="10153933" cy="5754806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Счастье является наивысшим благом, и к нему следует стремиться, как к самому важному в этой жизни. Нужно суметь увидеть то, что находится рядом с нами, внутри нас, стараться лепить свое счастье самим. Все зависит от нас самих. Всего вам доброго, счастья вам, любви, успехов!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64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140" y="596815"/>
            <a:ext cx="10603860" cy="128089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Тренинг для </a:t>
            </a:r>
            <a:r>
              <a:rPr lang="ru-RU" sz="4800" b="1" dirty="0" smtClean="0">
                <a:solidFill>
                  <a:srgbClr val="FF0000"/>
                </a:solidFill>
              </a:rPr>
              <a:t>педагогов </a:t>
            </a:r>
            <a:r>
              <a:rPr lang="ru-RU" sz="4800" b="1" dirty="0">
                <a:solidFill>
                  <a:srgbClr val="FF0000"/>
                </a:solidFill>
              </a:rPr>
              <a:t>"Полотно счастья"</a:t>
            </a:r>
            <a:br>
              <a:rPr lang="ru-RU" sz="4800" b="1" dirty="0">
                <a:solidFill>
                  <a:srgbClr val="FF0000"/>
                </a:solidFill>
              </a:rPr>
            </a:b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5594" y="2338850"/>
            <a:ext cx="10139836" cy="4519150"/>
          </a:xfrm>
        </p:spPr>
        <p:txBody>
          <a:bodyPr/>
          <a:lstStyle/>
          <a:p>
            <a:r>
              <a:rPr lang="ru-RU" b="1" dirty="0"/>
              <a:t>Цель: </a:t>
            </a:r>
            <a:r>
              <a:rPr lang="ru-RU" dirty="0"/>
              <a:t>развитие коммуникативной компетентности, эмоциональной устойчивости, уверенности в себе, доброжелательного отношения друг к другу.</a:t>
            </a:r>
          </a:p>
          <a:p>
            <a:r>
              <a:rPr lang="ru-RU" b="1" dirty="0"/>
              <a:t>Задачи:</a:t>
            </a:r>
            <a:endParaRPr lang="ru-RU" dirty="0"/>
          </a:p>
          <a:p>
            <a:pPr lvl="0"/>
            <a:r>
              <a:rPr lang="ru-RU" dirty="0"/>
              <a:t>Повышать коммуникативные навыки педагогов;</a:t>
            </a:r>
          </a:p>
          <a:p>
            <a:pPr lvl="0"/>
            <a:r>
              <a:rPr lang="ru-RU" dirty="0"/>
              <a:t>Снять эмоциональное и мышечное напряжение;</a:t>
            </a:r>
          </a:p>
          <a:p>
            <a:pPr lvl="0"/>
            <a:r>
              <a:rPr lang="ru-RU" dirty="0"/>
              <a:t>Развивать эмоциональную устойчивость, уверенность в себе;</a:t>
            </a:r>
          </a:p>
          <a:p>
            <a:pPr lvl="0"/>
            <a:r>
              <a:rPr lang="ru-RU" dirty="0"/>
              <a:t>Познакомить с приемом восстановления эмоционального равновесия;</a:t>
            </a:r>
          </a:p>
          <a:p>
            <a:pPr lvl="0"/>
            <a:r>
              <a:rPr lang="ru-RU" dirty="0"/>
              <a:t>Повышать самооценку педагогов;</a:t>
            </a:r>
          </a:p>
          <a:p>
            <a:pPr lvl="0"/>
            <a:r>
              <a:rPr lang="ru-RU" dirty="0"/>
              <a:t>Повышать настрой на удачу, счастье, добро и </a:t>
            </a:r>
            <a:r>
              <a:rPr lang="ru-RU" dirty="0" smtClean="0"/>
              <a:t>успех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3338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104" y="177421"/>
            <a:ext cx="10672099" cy="6250675"/>
          </a:xfrm>
        </p:spPr>
        <p:txBody>
          <a:bodyPr/>
          <a:lstStyle/>
          <a:p>
            <a:r>
              <a:rPr lang="ru-RU" sz="4400" i="1" dirty="0"/>
              <a:t>Древняя мудрость гласит: </a:t>
            </a:r>
            <a:r>
              <a:rPr lang="ru-RU" sz="4400" b="1" i="1" dirty="0"/>
              <a:t>сложно изменить мир, но если ты хочешь этого - начни меняться сам</a:t>
            </a:r>
            <a:r>
              <a:rPr lang="ru-RU" sz="4400" b="1" i="1" dirty="0" smtClean="0"/>
              <a:t>.</a:t>
            </a:r>
          </a:p>
          <a:p>
            <a:endParaRPr lang="ru-RU" sz="4400" b="1" i="1" dirty="0" smtClean="0"/>
          </a:p>
          <a:p>
            <a:endParaRPr lang="ru-RU" sz="4400" dirty="0"/>
          </a:p>
          <a:p>
            <a:endParaRPr lang="ru-RU" dirty="0"/>
          </a:p>
        </p:txBody>
      </p:sp>
      <p:pic>
        <p:nvPicPr>
          <p:cNvPr id="5" name="Picture 2" descr="https://www.tury.ru/img.php?gid=20401&amp;pid=2761936&amp;v=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394" y="2565914"/>
            <a:ext cx="5313348" cy="3985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49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064" y="586854"/>
            <a:ext cx="10835872" cy="420525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4000" b="1" dirty="0"/>
              <a:t>Древняя притча </a:t>
            </a:r>
            <a:r>
              <a:rPr lang="ru-RU" sz="4000" b="1" dirty="0" smtClean="0"/>
              <a:t>«Счастье»</a:t>
            </a:r>
          </a:p>
          <a:p>
            <a:pPr algn="ctr"/>
            <a:endParaRPr lang="ru-RU" sz="4000" dirty="0"/>
          </a:p>
          <a:p>
            <a:r>
              <a:rPr lang="ru-RU" sz="2800" dirty="0"/>
              <a:t>Бог слепил человека из глины, и остался у него неиспользованный кусок.</a:t>
            </a:r>
          </a:p>
          <a:p>
            <a:r>
              <a:rPr lang="ru-RU" sz="2800" dirty="0"/>
              <a:t>- Что ещё слепить тебе? - спросил Бог.</a:t>
            </a:r>
          </a:p>
          <a:p>
            <a:r>
              <a:rPr lang="ru-RU" sz="2800" dirty="0"/>
              <a:t>- Слепи мне счастье, - попросил человек.</a:t>
            </a:r>
          </a:p>
          <a:p>
            <a:r>
              <a:rPr lang="ru-RU" sz="2800" dirty="0"/>
              <a:t>Ничего не ответил Бог, и только положил человеку в ладонь оставшийся кусочек глины.</a:t>
            </a:r>
          </a:p>
          <a:p>
            <a:r>
              <a:rPr lang="ru-RU" sz="2800" dirty="0"/>
              <a:t>- Подумайте и скажите, почему Бог положил на ладонь оставшийся кусок глины?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8104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7416" y="559558"/>
            <a:ext cx="7301552" cy="5351664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Мы ищем счастье тут и там,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За ним мы бродим по пятам,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Ему твердим мы бесконечно -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С тобою быть хотим навечно!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Мечтая в счастье раствориться,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Мы долго, вглядываясь в лица.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Найти пытаемся ответ -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В чем счастье? Есть оно, иль нет?</a:t>
            </a:r>
          </a:p>
          <a:p>
            <a:r>
              <a:rPr lang="ru-RU" sz="2800" b="1" dirty="0">
                <a:solidFill>
                  <a:srgbClr val="00B050"/>
                </a:solidFill>
              </a:rPr>
              <a:t>Мы пребываем в заблуждении,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Что счастье - чьих-то рук творение,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Что к нам вот-вот придет волшебник,</a:t>
            </a:r>
            <a:br>
              <a:rPr lang="ru-RU" sz="2800" b="1" dirty="0">
                <a:solidFill>
                  <a:srgbClr val="00B050"/>
                </a:solidFill>
              </a:rPr>
            </a:br>
            <a:r>
              <a:rPr lang="ru-RU" sz="2800" b="1" dirty="0">
                <a:solidFill>
                  <a:srgbClr val="00B050"/>
                </a:solidFill>
              </a:rPr>
              <a:t>И осчастливит нас, в сей миг!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969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7642" y="209265"/>
            <a:ext cx="10198740" cy="116915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А счастье ходит с нами рядом,</a:t>
            </a:r>
            <a:br>
              <a:rPr lang="ru-RU" sz="2400" b="1" dirty="0">
                <a:solidFill>
                  <a:srgbClr val="00B050"/>
                </a:solidFill>
              </a:rPr>
            </a:br>
            <a:r>
              <a:rPr lang="ru-RU" sz="2400" b="1" dirty="0">
                <a:solidFill>
                  <a:srgbClr val="00B050"/>
                </a:solidFill>
              </a:rPr>
              <a:t>С улыбкой говоря: "Смотри!</a:t>
            </a:r>
            <a:br>
              <a:rPr lang="ru-RU" sz="2400" b="1" dirty="0">
                <a:solidFill>
                  <a:srgbClr val="00B050"/>
                </a:solidFill>
              </a:rPr>
            </a:br>
            <a:r>
              <a:rPr lang="ru-RU" sz="2400" b="1" dirty="0">
                <a:solidFill>
                  <a:srgbClr val="00B050"/>
                </a:solidFill>
              </a:rPr>
              <a:t>Меня искать совсем не надо,</a:t>
            </a:r>
            <a:br>
              <a:rPr lang="ru-RU" sz="2400" b="1" dirty="0">
                <a:solidFill>
                  <a:srgbClr val="00B050"/>
                </a:solidFill>
              </a:rPr>
            </a:br>
            <a:r>
              <a:rPr lang="ru-RU" sz="2400" b="1" dirty="0">
                <a:solidFill>
                  <a:srgbClr val="00B050"/>
                </a:solidFill>
              </a:rPr>
              <a:t>Я есть всегда, ведь я внутри!"</a:t>
            </a:r>
          </a:p>
          <a:p>
            <a:endParaRPr lang="ru-RU" dirty="0"/>
          </a:p>
        </p:txBody>
      </p:sp>
      <p:pic>
        <p:nvPicPr>
          <p:cNvPr id="2050" name="Picture 2" descr="https://ruftv.ru/uploads/posts/2019-08/chto-nuzhno-dlya-schastya-zhenschine-pokazali-rezultaty-opros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163" y="1495788"/>
            <a:ext cx="7937544" cy="5291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806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56" y="187382"/>
            <a:ext cx="8911687" cy="1280890"/>
          </a:xfrm>
        </p:spPr>
        <p:txBody>
          <a:bodyPr/>
          <a:lstStyle/>
          <a:p>
            <a:r>
              <a:rPr lang="ru-RU" b="1" dirty="0"/>
              <a:t>Упражнение "Посещение зоопарка"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14734" y="928047"/>
            <a:ext cx="10877266" cy="5691117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>
                <a:solidFill>
                  <a:srgbClr val="00B050"/>
                </a:solidFill>
                <a:cs typeface="Aharoni" panose="02010803020104030203" pitchFamily="2" charset="-79"/>
              </a:rPr>
              <a:t>В зоопарке утро. Служащий зоопарка чистит граблями дорожки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(при помощи пальцев делать по спине движения сверху вниз, справа налево).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FF0000"/>
                </a:solidFill>
                <a:cs typeface="Aharoni" panose="02010803020104030203" pitchFamily="2" charset="-79"/>
              </a:rPr>
              <a:t>Затем он открывает ворота зоопарка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(ребрами ладоней проводить направо и налево от позвоночника).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FFC000"/>
                </a:solidFill>
                <a:cs typeface="Aharoni" panose="02010803020104030203" pitchFamily="2" charset="-79"/>
              </a:rPr>
              <a:t>Приходят в зоопарк первые посетители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(при помощи кончиков пальцев "сбегать" вниз по спине).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00B0F0"/>
                </a:solidFill>
                <a:cs typeface="Aharoni" panose="02010803020104030203" pitchFamily="2" charset="-79"/>
              </a:rPr>
              <a:t>Они идут к вольеру с жирафами и смотрят, как они радостно прыгают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(короткие, но сильные хлопки по спине крест-накрест).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002060"/>
                </a:solidFill>
                <a:cs typeface="Aharoni" panose="02010803020104030203" pitchFamily="2" charset="-79"/>
              </a:rPr>
              <a:t>Рядом находится загон со львами. Сейчас им раздают корм, и львы с жадностью едят мясо</a:t>
            </a:r>
            <a:r>
              <a:rPr lang="ru-RU" b="1" dirty="0">
                <a:cs typeface="Aharoni" panose="02010803020104030203" pitchFamily="2" charset="-79"/>
              </a:rPr>
              <a:t> (двумя руками мять шею и лопатки).</a:t>
            </a:r>
          </a:p>
          <a:p>
            <a:pPr lvl="0"/>
            <a:r>
              <a:rPr lang="ru-RU" b="1" dirty="0">
                <a:solidFill>
                  <a:srgbClr val="FF0000"/>
                </a:solidFill>
                <a:cs typeface="Aharoni" panose="02010803020104030203" pitchFamily="2" charset="-79"/>
              </a:rPr>
              <a:t>Затем посетители идут к пингвинам, которые весело скользят в воду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(медленно провести ладонями вниз по спине рядом с позвоночником, но не по позвоночнику).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Aharoni" panose="02010803020104030203" pitchFamily="2" charset="-79"/>
              </a:rPr>
              <a:t>Слышатся сильные прыжки кенгуру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("топать" кончиками пальцев по спине).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cs typeface="Aharoni" panose="02010803020104030203" pitchFamily="2" charset="-79"/>
              </a:rPr>
              <a:t>Рядом находится вольер со слонами. Они медленно ходят по вольеру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(медленно и сильно нажимать кулаками на спину).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chemeClr val="accent1">
                    <a:lumMod val="60000"/>
                    <a:lumOff val="40000"/>
                  </a:schemeClr>
                </a:solidFill>
                <a:cs typeface="Aharoni" panose="02010803020104030203" pitchFamily="2" charset="-79"/>
              </a:rPr>
              <a:t>А сейчас посетители идут в террариум со змеями. Змеи медленно ползают по песку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(делать ладонями движения, похожие на змеиные).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FFC000"/>
                </a:solidFill>
                <a:cs typeface="Aharoni" panose="02010803020104030203" pitchFamily="2" charset="-79"/>
              </a:rPr>
              <a:t>Вот крокодил открывает свою пасть и хватает еду</a:t>
            </a:r>
            <a:r>
              <a:rPr lang="ru-RU" b="1" i="1" dirty="0">
                <a:cs typeface="Aharoni" panose="02010803020104030203" pitchFamily="2" charset="-79"/>
              </a:rPr>
              <a:t> (коротко и сильно щипать руки и ноги).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00B050"/>
                </a:solidFill>
                <a:cs typeface="Aharoni" panose="02010803020104030203" pitchFamily="2" charset="-79"/>
              </a:rPr>
              <a:t>А вот и колибри прилетела в гнездо и устраивается там поудобнее</a:t>
            </a:r>
            <a:r>
              <a:rPr lang="ru-RU" b="1" dirty="0">
                <a:cs typeface="Aharoni" panose="02010803020104030203" pitchFamily="2" charset="-79"/>
              </a:rPr>
              <a:t> </a:t>
            </a:r>
            <a:r>
              <a:rPr lang="ru-RU" b="1" i="1" dirty="0">
                <a:cs typeface="Aharoni" panose="02010803020104030203" pitchFamily="2" charset="-79"/>
              </a:rPr>
              <a:t>(запустить пальцы в волосы и слегка подергать их).</a:t>
            </a:r>
            <a:endParaRPr lang="ru-RU" b="1" dirty="0">
              <a:cs typeface="Aharoni" panose="02010803020104030203" pitchFamily="2" charset="-79"/>
            </a:endParaRPr>
          </a:p>
          <a:p>
            <a:pPr lvl="0"/>
            <a:r>
              <a:rPr lang="ru-RU" b="1" dirty="0">
                <a:solidFill>
                  <a:srgbClr val="FF0000"/>
                </a:solidFill>
                <a:cs typeface="Aharoni" panose="02010803020104030203" pitchFamily="2" charset="-79"/>
              </a:rPr>
              <a:t>Вот прогулка подошла к концу. Посетители зоопарка идут к выходу и садятся на скамейку</a:t>
            </a:r>
            <a:r>
              <a:rPr lang="ru-RU" b="1" i="1" dirty="0">
                <a:cs typeface="Aharoni" panose="02010803020104030203" pitchFamily="2" charset="-79"/>
              </a:rPr>
              <a:t> (кончиками пальцев пробежать по спине и положить обе руки на плечи; почувствовать дыхание партнера).[1]</a:t>
            </a:r>
            <a:endParaRPr lang="ru-RU" b="1" dirty="0">
              <a:cs typeface="Aharoni" panose="02010803020104030203" pitchFamily="2" charset="-79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2353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5946" y="351155"/>
            <a:ext cx="8911687" cy="1280890"/>
          </a:xfrm>
        </p:spPr>
        <p:txBody>
          <a:bodyPr/>
          <a:lstStyle/>
          <a:p>
            <a:r>
              <a:rPr lang="ru-RU" b="1" dirty="0"/>
              <a:t> Раскрашивание "</a:t>
            </a:r>
            <a:r>
              <a:rPr lang="ru-RU" b="1" dirty="0" err="1"/>
              <a:t>Мандалы</a:t>
            </a:r>
            <a:r>
              <a:rPr lang="ru-RU" b="1" dirty="0"/>
              <a:t>"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8315" y="1148953"/>
            <a:ext cx="10235370" cy="456009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Само </a:t>
            </a:r>
            <a:r>
              <a:rPr lang="ru-RU" dirty="0"/>
              <a:t>слово "Мандала" в переводе с санскрита означает: круг, диск, колесо, кольцо, сфера, шар, орбита, страна, территория, область, общество, совокупность, собрание. </a:t>
            </a:r>
          </a:p>
          <a:p>
            <a:r>
              <a:rPr lang="ru-RU" dirty="0"/>
              <a:t>В </a:t>
            </a:r>
            <a:r>
              <a:rPr lang="ru-RU" dirty="0" err="1"/>
              <a:t>Мандале</a:t>
            </a:r>
            <a:r>
              <a:rPr lang="ru-RU" dirty="0"/>
              <a:t> есть тайна, поскольку Мир есть тайна для человека, и постижение ее возможно только через постижение своей внутренней тайны. Рисунок </a:t>
            </a:r>
            <a:r>
              <a:rPr lang="ru-RU" dirty="0" err="1"/>
              <a:t>Мандалы</a:t>
            </a:r>
            <a:r>
              <a:rPr lang="ru-RU" dirty="0"/>
              <a:t> - это индивидуальный символ каждого из нас, в котором, проявляется текущее внутреннее состояние, своих стремлений, желаний, своих сил и своего духа. Человек, постигая себя через </a:t>
            </a:r>
            <a:r>
              <a:rPr lang="ru-RU" dirty="0" err="1"/>
              <a:t>мандалу</a:t>
            </a:r>
            <a:r>
              <a:rPr lang="ru-RU" dirty="0"/>
              <a:t>, открывает себя, изменяет себя, осознает себя, и таким образом оказывает на себя самого воздействие.</a:t>
            </a:r>
          </a:p>
          <a:p>
            <a:r>
              <a:rPr lang="ru-RU" dirty="0"/>
              <a:t>Поэтому во время раскрашивания </a:t>
            </a:r>
            <a:r>
              <a:rPr lang="ru-RU" dirty="0" err="1"/>
              <a:t>Мандалы</a:t>
            </a:r>
            <a:r>
              <a:rPr lang="ru-RU" dirty="0"/>
              <a:t> происходит разрешение внутренних конфликтов и снятие напряжения. Возможно, это происходит потому, что форма круга напоминает яйцо - начало жизни. А это имеет психологическую значимость, мы как бы создаем наше священное защищенное место в мире, в котором сконцентрированы все наши силы и энергии.</a:t>
            </a:r>
          </a:p>
          <a:p>
            <a:r>
              <a:rPr lang="ru-RU" dirty="0"/>
              <a:t>И именно поэтому Мандала представляет собой уникальный инструмент самопознания и саморазвития, с помощью которого можно разрешать многие вполне насущные проблемы. Начните с себя, и вы увидите, как начнёт меняться ваша жизнь. Мандала действительно работает, и она обязательно приведёт вас к вашей заветной цели</a:t>
            </a:r>
          </a:p>
        </p:txBody>
      </p:sp>
    </p:spTree>
    <p:extLst>
      <p:ext uri="{BB962C8B-B14F-4D97-AF65-F5344CB8AC3E}">
        <p14:creationId xmlns:p14="http://schemas.microsoft.com/office/powerpoint/2010/main" val="3233764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CATR-oDVIAA5PyJ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673" y="3878"/>
            <a:ext cx="5275515" cy="35126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ucrazy.ru/files/pics/2015.09/1441471785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3" y="0"/>
            <a:ext cx="5278035" cy="3516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avetibet.ru/uploads/posts/2012-08/1344806070_img_74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757" y="3291123"/>
            <a:ext cx="5347641" cy="3566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74079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118</TotalTime>
  <Words>202</Words>
  <Application>Microsoft Office PowerPoint</Application>
  <PresentationFormat>Широкоэкранный</PresentationFormat>
  <Paragraphs>43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Aharoni</vt:lpstr>
      <vt:lpstr>Arial</vt:lpstr>
      <vt:lpstr>Calibri</vt:lpstr>
      <vt:lpstr>Century Gothic</vt:lpstr>
      <vt:lpstr>Wingdings 3</vt:lpstr>
      <vt:lpstr>Легкий дым</vt:lpstr>
      <vt:lpstr>Тренинг  для педагогов "Полотно счастья«                         педагог-психолог:                                                                 Лиджиева Б.Г. </vt:lpstr>
      <vt:lpstr>Тренинг для педагогов "Полотно счастья" 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Упражнение "Посещение зоопарка" </vt:lpstr>
      <vt:lpstr> Раскрашивание "Мандалы" 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днсшоп</dc:creator>
  <cp:lastModifiedBy>днсшоп</cp:lastModifiedBy>
  <cp:revision>13</cp:revision>
  <dcterms:created xsi:type="dcterms:W3CDTF">2020-10-13T06:16:57Z</dcterms:created>
  <dcterms:modified xsi:type="dcterms:W3CDTF">2021-01-11T07:38:01Z</dcterms:modified>
</cp:coreProperties>
</file>