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media/media1.wav" ContentType="audio/x-wav"/>
  <Override PartName="/ppt/media/media2.wav" ContentType="audio/x-wav"/>
  <Override PartName="/ppt/media/media3.wav" ContentType="audio/x-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9" r:id="rId2"/>
  </p:sldMasterIdLst>
  <p:sldIdLst>
    <p:sldId id="256" r:id="rId3"/>
    <p:sldId id="258" r:id="rId4"/>
    <p:sldId id="265" r:id="rId5"/>
    <p:sldId id="267" r:id="rId6"/>
    <p:sldId id="268" r:id="rId7"/>
    <p:sldId id="269" r:id="rId8"/>
    <p:sldId id="270" r:id="rId9"/>
    <p:sldId id="272" r:id="rId10"/>
    <p:sldId id="273" r:id="rId11"/>
    <p:sldId id="277" r:id="rId12"/>
    <p:sldId id="259" r:id="rId13"/>
    <p:sldId id="263" r:id="rId14"/>
    <p:sldId id="283" r:id="rId15"/>
    <p:sldId id="264" r:id="rId16"/>
    <p:sldId id="278" r:id="rId17"/>
    <p:sldId id="261" r:id="rId18"/>
    <p:sldId id="279" r:id="rId19"/>
    <p:sldId id="280" r:id="rId20"/>
    <p:sldId id="281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D31"/>
    <a:srgbClr val="0240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66" autoAdjust="0"/>
    <p:restoredTop sz="94660"/>
  </p:normalViewPr>
  <p:slideViewPr>
    <p:cSldViewPr>
      <p:cViewPr varScale="1">
        <p:scale>
          <a:sx n="70" d="100"/>
          <a:sy n="70" d="100"/>
        </p:scale>
        <p:origin x="31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7"/>
          <p:cNvSpPr txBox="1">
            <a:spLocks/>
          </p:cNvSpPr>
          <p:nvPr/>
        </p:nvSpPr>
        <p:spPr bwMode="auto">
          <a:xfrm>
            <a:off x="857224" y="4357694"/>
            <a:ext cx="7772400" cy="197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pPr>
              <a:defRPr/>
            </a:pPr>
            <a:r>
              <a:rPr lang="ru-RU" smtClean="0">
                <a:latin typeface="+mj-lt"/>
                <a:ea typeface="+mj-ea"/>
                <a:cs typeface="+mj-cs"/>
              </a:rPr>
              <a:t>Образец заголовка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5" name="Подзаголовок 8"/>
          <p:cNvSpPr>
            <a:spLocks noGrp="1"/>
          </p:cNvSpPr>
          <p:nvPr>
            <p:ph type="subTitle" idx="1"/>
          </p:nvPr>
        </p:nvSpPr>
        <p:spPr>
          <a:xfrm>
            <a:off x="857224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72125" y="6429375"/>
            <a:ext cx="3500438" cy="3571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643938" y="6500813"/>
            <a:ext cx="357187" cy="214312"/>
          </a:xfrm>
          <a:prstGeom prst="actionButtonForwardNex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215313" y="6500813"/>
            <a:ext cx="357187" cy="214312"/>
          </a:xfrm>
          <a:prstGeom prst="actionButtonBackPrevious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lastslide" highlightClick="1"/>
          </p:cNvPr>
          <p:cNvSpPr/>
          <p:nvPr/>
        </p:nvSpPr>
        <p:spPr>
          <a:xfrm>
            <a:off x="7715250" y="6500813"/>
            <a:ext cx="428625" cy="214312"/>
          </a:xfrm>
          <a:prstGeom prst="actionButtonHelp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6429396"/>
            <a:ext cx="3500462" cy="3571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внобедренный треугольник 8">
            <a:hlinkClick r:id="" action="ppaction://hlinkshowjump?jump=nextslide"/>
          </p:cNvPr>
          <p:cNvSpPr/>
          <p:nvPr/>
        </p:nvSpPr>
        <p:spPr>
          <a:xfrm rot="5400000">
            <a:off x="867968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Равнобедренный треугольник 9">
            <a:hlinkClick r:id="" action="ppaction://hlinkshowjump?jump=previousslide"/>
          </p:cNvPr>
          <p:cNvSpPr/>
          <p:nvPr/>
        </p:nvSpPr>
        <p:spPr>
          <a:xfrm rot="16200000">
            <a:off x="832249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узел 10">
            <a:hlinkClick r:id="" action="ppaction://hlinkshowjump?jump=lastslide" highlightClick="1"/>
          </p:cNvPr>
          <p:cNvSpPr/>
          <p:nvPr/>
        </p:nvSpPr>
        <p:spPr>
          <a:xfrm>
            <a:off x="5715008" y="6500834"/>
            <a:ext cx="285752" cy="21431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0" cmpd="sng">
            <a:noFill/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</a:rPr>
              <a:t>?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72132" y="6429396"/>
            <a:ext cx="3500462" cy="3571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>
            <a:hlinkClick r:id="" action="ppaction://hlinkshowjump?jump=nextslide"/>
          </p:cNvPr>
          <p:cNvSpPr/>
          <p:nvPr/>
        </p:nvSpPr>
        <p:spPr>
          <a:xfrm rot="5400000">
            <a:off x="867968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5">
            <a:hlinkClick r:id="" action="ppaction://hlinkshowjump?jump=previousslide"/>
          </p:cNvPr>
          <p:cNvSpPr/>
          <p:nvPr/>
        </p:nvSpPr>
        <p:spPr>
          <a:xfrm rot="16200000">
            <a:off x="832249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Блок-схема: узел 6">
            <a:hlinkClick r:id="" action="ppaction://hlinkshowjump?jump=lastslide" highlightClick="1"/>
          </p:cNvPr>
          <p:cNvSpPr/>
          <p:nvPr/>
        </p:nvSpPr>
        <p:spPr>
          <a:xfrm>
            <a:off x="5715008" y="6500834"/>
            <a:ext cx="285752" cy="21431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0" cmpd="sng">
            <a:noFill/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</a:rPr>
              <a:t>?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72132" y="6429396"/>
            <a:ext cx="3500462" cy="3571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Равнобедренный треугольник 10">
            <a:hlinkClick r:id="" action="ppaction://hlinkshowjump?jump=nextslide"/>
          </p:cNvPr>
          <p:cNvSpPr/>
          <p:nvPr/>
        </p:nvSpPr>
        <p:spPr>
          <a:xfrm rot="5400000">
            <a:off x="867968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Равнобедренный треугольник 11">
            <a:hlinkClick r:id="" action="ppaction://hlinkshowjump?jump=previousslide"/>
          </p:cNvPr>
          <p:cNvSpPr/>
          <p:nvPr/>
        </p:nvSpPr>
        <p:spPr>
          <a:xfrm rot="16200000">
            <a:off x="832249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Блок-схема: узел 12">
            <a:hlinkClick r:id="" action="ppaction://hlinkshowjump?jump=lastslide" highlightClick="1"/>
          </p:cNvPr>
          <p:cNvSpPr/>
          <p:nvPr/>
        </p:nvSpPr>
        <p:spPr>
          <a:xfrm>
            <a:off x="5715008" y="6500834"/>
            <a:ext cx="285752" cy="21431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0" cmpd="sng">
            <a:noFill/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</a:rPr>
              <a:t>?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4" name="Дата 27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fld id="{1065C68E-3E88-4F23-B6C8-2EAE3091628D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11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  <a:extLst/>
          </a:lstStyle>
          <a:p>
            <a:fld id="{8EF26AF2-38C9-4B82-9240-050AEB9C4D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72132" y="6429396"/>
            <a:ext cx="3500462" cy="3571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Равнобедренный треугольник 4">
            <a:hlinkClick r:id="" action="ppaction://hlinkshowjump?jump=nextslide"/>
          </p:cNvPr>
          <p:cNvSpPr/>
          <p:nvPr/>
        </p:nvSpPr>
        <p:spPr>
          <a:xfrm rot="5400000">
            <a:off x="867968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Равнобедренный треугольник 5">
            <a:hlinkClick r:id="" action="ppaction://hlinkshowjump?jump=previousslide"/>
          </p:cNvPr>
          <p:cNvSpPr/>
          <p:nvPr/>
        </p:nvSpPr>
        <p:spPr>
          <a:xfrm rot="16200000">
            <a:off x="832249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Блок-схема: узел 6">
            <a:hlinkClick r:id="" action="ppaction://hlinkshowjump?jump=lastslide" highlightClick="1"/>
          </p:cNvPr>
          <p:cNvSpPr/>
          <p:nvPr/>
        </p:nvSpPr>
        <p:spPr>
          <a:xfrm>
            <a:off x="5715008" y="6500834"/>
            <a:ext cx="285752" cy="21431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0" cmpd="sng">
            <a:noFill/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</a:rPr>
              <a:t>?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72132" y="6429396"/>
            <a:ext cx="3500462" cy="3571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Равнобедренный треугольник 8">
            <a:hlinkClick r:id="" action="ppaction://hlinkshowjump?jump=nextslide"/>
          </p:cNvPr>
          <p:cNvSpPr/>
          <p:nvPr/>
        </p:nvSpPr>
        <p:spPr>
          <a:xfrm rot="5400000">
            <a:off x="867968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Равнобедренный треугольник 9">
            <a:hlinkClick r:id="" action="ppaction://hlinkshowjump?jump=previousslide"/>
          </p:cNvPr>
          <p:cNvSpPr/>
          <p:nvPr/>
        </p:nvSpPr>
        <p:spPr>
          <a:xfrm rot="16200000">
            <a:off x="8322495" y="6465115"/>
            <a:ext cx="214314" cy="285752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Блок-схема: узел 10">
            <a:hlinkClick r:id="" action="ppaction://hlinkshowjump?jump=lastslide" highlightClick="1"/>
          </p:cNvPr>
          <p:cNvSpPr/>
          <p:nvPr/>
        </p:nvSpPr>
        <p:spPr>
          <a:xfrm>
            <a:off x="5715008" y="6500834"/>
            <a:ext cx="285752" cy="214314"/>
          </a:xfrm>
          <a:prstGeom prst="flowChartConnector">
            <a:avLst/>
          </a:prstGeom>
          <a:solidFill>
            <a:schemeClr val="accent1">
              <a:lumMod val="60000"/>
              <a:lumOff val="40000"/>
            </a:schemeClr>
          </a:solidFill>
          <a:ln w="0" cmpd="sng">
            <a:noFill/>
          </a:ln>
          <a:scene3d>
            <a:camera prst="orthographicFront"/>
            <a:lightRig rig="threePt" dir="t"/>
          </a:scene3d>
          <a:sp3d>
            <a:bevelT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sz="1200" b="1" dirty="0">
                <a:solidFill>
                  <a:schemeClr val="tx1"/>
                </a:solidFill>
              </a:rPr>
              <a:t>?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3"/>
          <p:cNvSpPr>
            <a:spLocks noGrp="1"/>
          </p:cNvSpPr>
          <p:nvPr>
            <p:ph type="dt" sz="half" idx="10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fld id="{1065C68E-3E88-4F23-B6C8-2EAE3091628D}" type="datetimeFigureOut">
              <a:rPr lang="ru-RU" smtClean="0"/>
              <a:pPr/>
              <a:t>18.01.2023</a:t>
            </a:fld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  <a:extLst/>
          </a:lstStyle>
          <a:p>
            <a:fld id="{8EF26AF2-38C9-4B82-9240-050AEB9C4D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500063" y="1571625"/>
            <a:ext cx="818673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pic>
        <p:nvPicPr>
          <p:cNvPr id="1028" name="Picture 2" descr="white bar"/>
          <p:cNvPicPr>
            <a:picLocks noChangeAspect="1" noChangeArrowheads="1"/>
          </p:cNvPicPr>
          <p:nvPr/>
        </p:nvPicPr>
        <p:blipFill>
          <a:blip r:embed="rId17" cstate="print">
            <a:lum bright="6000" contrast="12000"/>
          </a:blip>
          <a:srcRect/>
          <a:stretch>
            <a:fillRect/>
          </a:stretch>
        </p:blipFill>
        <p:spPr bwMode="auto">
          <a:xfrm>
            <a:off x="0" y="0"/>
            <a:ext cx="6000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30"/>
          <p:cNvGrpSpPr/>
          <p:nvPr/>
        </p:nvGrpSpPr>
        <p:grpSpPr>
          <a:xfrm>
            <a:off x="142844" y="6286520"/>
            <a:ext cx="485729" cy="479180"/>
            <a:chOff x="6086534" y="3036877"/>
            <a:chExt cx="2102653" cy="230006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20099957" rev="0"/>
            </a:camera>
            <a:lightRig rig="threePt" dir="t"/>
          </a:scene3d>
        </p:grpSpPr>
        <p:grpSp>
          <p:nvGrpSpPr>
            <p:cNvPr id="3" name="Группа 26"/>
            <p:cNvGrpSpPr/>
            <p:nvPr/>
          </p:nvGrpSpPr>
          <p:grpSpPr>
            <a:xfrm>
              <a:off x="6086534" y="3036877"/>
              <a:ext cx="2102653" cy="2300063"/>
              <a:chOff x="6086534" y="3036877"/>
              <a:chExt cx="2102653" cy="2300063"/>
            </a:xfrm>
          </p:grpSpPr>
          <p:sp>
            <p:nvSpPr>
              <p:cNvPr id="22" name=" 3"/>
              <p:cNvSpPr/>
              <p:nvPr/>
            </p:nvSpPr>
            <p:spPr>
              <a:xfrm rot="20700000">
                <a:off x="6086534" y="3728653"/>
                <a:ext cx="759883" cy="762847"/>
              </a:xfrm>
              <a:prstGeom prst="gear6">
                <a:avLst/>
              </a:prstGeom>
              <a:sp3d prstMaterial="dkEdge">
                <a:bevelT prst="slope"/>
                <a:bevelB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 3"/>
              <p:cNvSpPr/>
              <p:nvPr/>
            </p:nvSpPr>
            <p:spPr>
              <a:xfrm rot="20700000">
                <a:off x="6607882" y="3749466"/>
                <a:ext cx="1581305" cy="1587474"/>
              </a:xfrm>
              <a:prstGeom prst="gear6">
                <a:avLst/>
              </a:prstGeom>
              <a:sp3d prstMaterial="dkEdge">
                <a:bevelT prst="slope"/>
                <a:bevelB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5" name=" 3"/>
              <p:cNvSpPr/>
              <p:nvPr/>
            </p:nvSpPr>
            <p:spPr>
              <a:xfrm rot="20700000">
                <a:off x="6395004" y="3036877"/>
                <a:ext cx="961155" cy="964905"/>
              </a:xfrm>
              <a:prstGeom prst="gear6">
                <a:avLst/>
              </a:prstGeom>
              <a:sp3d prstMaterial="dkEdge">
                <a:bevelT prst="slope"/>
                <a:bevelB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</p:grpSp>
        <p:sp>
          <p:nvSpPr>
            <p:cNvPr id="28" name="Овал 27"/>
            <p:cNvSpPr/>
            <p:nvPr/>
          </p:nvSpPr>
          <p:spPr>
            <a:xfrm>
              <a:off x="6786578" y="3429000"/>
              <a:ext cx="214314" cy="2143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p3d prstMaterial="dkEdge">
              <a:bevelT prst="slop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6357950" y="4000504"/>
              <a:ext cx="214314" cy="2143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p3d prstMaterial="dkEdge">
              <a:bevelT prst="slop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7286644" y="4429132"/>
              <a:ext cx="214314" cy="2143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p3d prstMaterial="dkEdge">
              <a:bevelT prst="slope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57250" y="71438"/>
            <a:ext cx="3571875" cy="261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●●●  Курс лекций по 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английскому </a:t>
            </a:r>
            <a:r>
              <a:rPr lang="ru-RU" sz="1050" b="1" dirty="0">
                <a:latin typeface="Times New Roman" pitchFamily="18" charset="0"/>
                <a:cs typeface="Times New Roman" pitchFamily="18" charset="0"/>
              </a:rPr>
              <a:t>языку ●●●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D2ED4-7143-46BD-B4D6-6991066A679A}" type="datetimeFigureOut">
              <a:rPr lang="ru-RU" smtClean="0"/>
              <a:t>18.01.2023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9CB2D-846B-4D96-A822-DC4A2FFE34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stihi.ru/pics/2010/07/02/1458.jpg" TargetMode="Externa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6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slideLayout" Target="../slideLayouts/slideLayout16.xml"/><Relationship Id="rId4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4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5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6.xml"/><Relationship Id="rId1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а 16 из 15762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b="5016"/>
          <a:stretch>
            <a:fillRect/>
          </a:stretch>
        </p:blipFill>
        <p:spPr bwMode="auto">
          <a:xfrm>
            <a:off x="1071538" y="1214422"/>
            <a:ext cx="7000924" cy="4977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642918"/>
            <a:ext cx="6840760" cy="864096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rgbClr val="024017"/>
                </a:solidFill>
                <a:latin typeface="Comic Sans MS" pitchFamily="66" charset="0"/>
              </a:rPr>
              <a:t>Тема: «</a:t>
            </a:r>
            <a:r>
              <a:rPr lang="en-US" sz="6600" b="1" dirty="0" smtClean="0">
                <a:solidFill>
                  <a:srgbClr val="024017"/>
                </a:solidFill>
                <a:latin typeface="Comic Sans MS" pitchFamily="66" charset="0"/>
              </a:rPr>
              <a:t>Food</a:t>
            </a:r>
            <a:r>
              <a:rPr lang="ru-RU" sz="6600" b="1" dirty="0" smtClean="0">
                <a:solidFill>
                  <a:srgbClr val="024017"/>
                </a:solidFill>
                <a:latin typeface="Comic Sans MS" pitchFamily="66" charset="0"/>
              </a:rPr>
              <a:t>»</a:t>
            </a:r>
            <a:endParaRPr lang="ru-RU" sz="6600" b="1" dirty="0">
              <a:solidFill>
                <a:srgbClr val="024017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04664"/>
            <a:ext cx="8316416" cy="1202432"/>
          </a:xfrm>
        </p:spPr>
        <p:txBody>
          <a:bodyPr>
            <a:normAutofit/>
          </a:bodyPr>
          <a:lstStyle/>
          <a:p>
            <a:endParaRPr lang="en-US" sz="5500" dirty="0" smtClean="0">
              <a:latin typeface="Comic Sans MS" pitchFamily="66" charset="0"/>
            </a:endParaRPr>
          </a:p>
          <a:p>
            <a:endParaRPr lang="en-US" sz="7200" dirty="0">
              <a:latin typeface="Comic Sans MS" pitchFamily="66" charset="0"/>
            </a:endParaRPr>
          </a:p>
          <a:p>
            <a:pPr algn="r"/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03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728" y="1142984"/>
            <a:ext cx="6643734" cy="108354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8800" b="1" dirty="0" smtClean="0">
                <a:latin typeface="Times New Roman" pitchFamily="18" charset="0"/>
                <a:cs typeface="Times New Roman" pitchFamily="18" charset="0"/>
              </a:rPr>
              <a:t>Relay</a:t>
            </a:r>
            <a:r>
              <a:rPr lang="ru-RU" sz="88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8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Лия\Dropbox\Files\Pictures\апельсин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2"/>
            <a:ext cx="15240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ия\Dropbox\Files\Pictures\142133-nloshk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308994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ия\Dropbox\Files\Pictures\Banana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78343"/>
            <a:ext cx="1592064" cy="127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2843808" y="3733043"/>
            <a:ext cx="792088" cy="34059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724128" y="3760870"/>
            <a:ext cx="792088" cy="340594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77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428604"/>
            <a:ext cx="8596064" cy="739552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Tastes differ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585211"/>
              </p:ext>
            </p:extLst>
          </p:nvPr>
        </p:nvGraphicFramePr>
        <p:xfrm>
          <a:off x="714348" y="1226975"/>
          <a:ext cx="8143932" cy="5082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650"/>
                <a:gridCol w="1668431"/>
                <a:gridCol w="1592594"/>
                <a:gridCol w="1655307"/>
                <a:gridCol w="1785950"/>
              </a:tblGrid>
              <a:tr h="10168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Apples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Pears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Oranges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Lemons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51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Mary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>
                        <a:latin typeface="Comic Sans MS" pitchFamily="66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Nick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Linda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Tom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088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Sam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3" y="3046421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716471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636" y="3046420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0620" y="3881446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857" y="4716471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2276872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3837003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282" y="2276872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014" y="5505466"/>
            <a:ext cx="8477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135" y="5491167"/>
            <a:ext cx="835025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76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8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4900" b="1" dirty="0">
                <a:latin typeface="Times New Roman" pitchFamily="18" charset="0"/>
                <a:cs typeface="Times New Roman" pitchFamily="18" charset="0"/>
              </a:rPr>
              <a:t>you </a:t>
            </a:r>
            <a:r>
              <a:rPr lang="en-US" sz="4900" b="1" dirty="0" smtClean="0">
                <a:latin typeface="Times New Roman" pitchFamily="18" charset="0"/>
                <a:cs typeface="Times New Roman" pitchFamily="18" charset="0"/>
              </a:rPr>
              <a:t>like … 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C:\Users\Лия\Dropbox\Files\Pictures\142133-nlosh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130" y="928670"/>
            <a:ext cx="1350150" cy="1176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Лия\Dropbox\Files\Pictures\Banana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416" y="2786058"/>
            <a:ext cx="135015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Лия\Dropbox\Files\Pictures\1287475592_1287467732_goldiphone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416" y="4581128"/>
            <a:ext cx="1319864" cy="127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94230" y="5072074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cabbages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2864453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corns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00588" y="3866178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carrots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00100" y="1428736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bananas</a:t>
            </a:r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00496" y="1785926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lemons</a:t>
            </a:r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42976" y="2357430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pears</a:t>
            </a:r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0100" y="3286124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oranges</a:t>
            </a:r>
            <a:r>
              <a:rPr lang="en-US" sz="5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57224" y="4286256"/>
            <a:ext cx="35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chemeClr val="tx2">
                    <a:lumMod val="75000"/>
                  </a:schemeClr>
                </a:solidFill>
              </a:rPr>
              <a:t>tomatoes</a:t>
            </a:r>
            <a:endParaRPr lang="ru-RU" sz="5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96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1571612"/>
            <a:ext cx="5716246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71538" y="500042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Lia\Dropbox\Документы\Разное\Fruit-Salad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71538" y="1357298"/>
            <a:ext cx="3411489" cy="3643338"/>
          </a:xfrm>
          <a:prstGeom prst="rect">
            <a:avLst/>
          </a:prstGeom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571480"/>
            <a:ext cx="6072230" cy="857256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Shopping List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Lia\Dropbox\Документы\Разное\Farmstand raw vegetable salad.jpg"/>
          <p:cNvPicPr>
            <a:picLocks noChangeAspect="1" noChangeArrowheads="1"/>
          </p:cNvPicPr>
          <p:nvPr/>
        </p:nvPicPr>
        <p:blipFill>
          <a:blip r:embed="rId3" cstate="print"/>
          <a:srcRect l="12476" r="18114" b="-4762"/>
          <a:stretch>
            <a:fillRect/>
          </a:stretch>
        </p:blipFill>
        <p:spPr bwMode="auto">
          <a:xfrm>
            <a:off x="4786314" y="1673357"/>
            <a:ext cx="3786214" cy="3327279"/>
          </a:xfrm>
          <a:prstGeom prst="rect">
            <a:avLst/>
          </a:prstGeom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85818" y="5201679"/>
            <a:ext cx="8643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To make a fruit /vegetable salad I need …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36590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6"/>
          <a:stretch>
            <a:fillRect/>
          </a:stretch>
        </p:blipFill>
        <p:spPr bwMode="auto">
          <a:xfrm>
            <a:off x="1833600" y="1214422"/>
            <a:ext cx="7024680" cy="487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5658" y="857232"/>
            <a:ext cx="7571184" cy="1137295"/>
          </a:xfrm>
        </p:spPr>
        <p:txBody>
          <a:bodyPr/>
          <a:lstStyle/>
          <a:p>
            <a:pPr marL="0" indent="0" algn="ctr"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Read Maggie's letter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941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60648"/>
            <a:ext cx="4464496" cy="6480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endParaRPr lang="ru-RU" sz="3100" dirty="0">
              <a:solidFill>
                <a:srgbClr val="024017"/>
              </a:solidFill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55776" y="2590860"/>
            <a:ext cx="35283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sz="12000" b="1" dirty="0" smtClean="0">
                <a:latin typeface="Times New Roman" pitchFamily="18" charset="0"/>
                <a:cs typeface="Times New Roman" pitchFamily="18" charset="0"/>
              </a:rPr>
              <a:t>est</a:t>
            </a:r>
            <a:endParaRPr lang="ru-RU" sz="1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34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9551"/>
            <a:ext cx="7920880" cy="72008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7200" b="1" dirty="0" smtClean="0"/>
              <a:t>«</a:t>
            </a:r>
            <a:r>
              <a:rPr lang="en-US" sz="7200" b="1" dirty="0" smtClean="0"/>
              <a:t>Find the stranger</a:t>
            </a:r>
            <a:r>
              <a:rPr lang="ru-RU" sz="7200" b="1" dirty="0" smtClean="0"/>
              <a:t>»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500298" y="2428868"/>
            <a:ext cx="47149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Cabbage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Corn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Potato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800" b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ear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530" y="1800899"/>
            <a:ext cx="1668312" cy="198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2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9551"/>
            <a:ext cx="7920880" cy="72008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7200" b="1" dirty="0" smtClean="0"/>
              <a:t>«</a:t>
            </a:r>
            <a:r>
              <a:rPr lang="en-US" sz="7200" b="1" dirty="0" smtClean="0"/>
              <a:t>Find the stranger</a:t>
            </a:r>
            <a:r>
              <a:rPr lang="ru-RU" sz="7200" b="1" dirty="0" smtClean="0"/>
              <a:t>»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2500298" y="2428868"/>
            <a:ext cx="3857652" cy="3490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Sausage</a:t>
            </a:r>
            <a:endParaRPr lang="en-US" sz="4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Juice</a:t>
            </a:r>
            <a:endParaRPr lang="en-US" sz="48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Coffee</a:t>
            </a:r>
          </a:p>
          <a:p>
            <a:pPr marL="514350" lvl="0" indent="-514350" fontAlgn="base">
              <a:spcBef>
                <a:spcPct val="20000"/>
              </a:spcBef>
              <a:spcAft>
                <a:spcPct val="0"/>
              </a:spcAft>
              <a:buFont typeface="+mj-lt"/>
              <a:buAutoNum type="arabicPeriod"/>
            </a:pPr>
            <a:r>
              <a:rPr lang="en-US" sz="4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Tea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1785926"/>
            <a:ext cx="1714512" cy="2040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2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9551"/>
            <a:ext cx="7920880" cy="72008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7200" b="1" dirty="0" smtClean="0"/>
              <a:t>«</a:t>
            </a:r>
            <a:r>
              <a:rPr lang="en-US" sz="7200" b="1" dirty="0" smtClean="0"/>
              <a:t>Find the stranger</a:t>
            </a:r>
            <a:r>
              <a:rPr lang="ru-RU" sz="7200" b="1" dirty="0" smtClean="0"/>
              <a:t>»</a:t>
            </a:r>
          </a:p>
          <a:p>
            <a:pPr marL="0" indent="0">
              <a:buNone/>
            </a:pPr>
            <a:endParaRPr lang="ru-RU" sz="2800" dirty="0" smtClean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214678" y="2500306"/>
            <a:ext cx="32861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Lemon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Orange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Banana</a:t>
            </a:r>
            <a:endParaRPr lang="ru-RU" sz="4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Carrot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30" y="1785926"/>
            <a:ext cx="1680894" cy="200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5231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1285852" y="889720"/>
            <a:ext cx="7000924" cy="497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12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931224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Результаты теста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931224" cy="4324772"/>
          </a:xfrm>
        </p:spPr>
        <p:txBody>
          <a:bodyPr>
            <a:normAutofit lnSpcReduction="10000"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Test 1</a:t>
            </a:r>
          </a:p>
          <a:p>
            <a:pPr marL="0" indent="0">
              <a:buNone/>
            </a:pPr>
            <a:endParaRPr lang="en-US" b="1" dirty="0" smtClean="0"/>
          </a:p>
          <a:p>
            <a:endParaRPr lang="en-US" b="1" dirty="0"/>
          </a:p>
          <a:p>
            <a:endParaRPr lang="en-US" b="1" dirty="0" smtClean="0"/>
          </a:p>
          <a:p>
            <a:endParaRPr lang="en-US" b="1" dirty="0"/>
          </a:p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Test 2</a:t>
            </a:r>
          </a:p>
          <a:p>
            <a:pPr marL="0" indent="0">
              <a:buNone/>
            </a:pPr>
            <a:r>
              <a:rPr lang="en-US" sz="3600" dirty="0" smtClean="0"/>
              <a:t>5 points</a:t>
            </a:r>
            <a:endParaRPr lang="en-US" sz="36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134487"/>
              </p:ext>
            </p:extLst>
          </p:nvPr>
        </p:nvGraphicFramePr>
        <p:xfrm>
          <a:off x="827584" y="2420888"/>
          <a:ext cx="6023992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11996"/>
                <a:gridCol w="3011996"/>
              </a:tblGrid>
              <a:tr h="6347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7-8 points</a:t>
                      </a:r>
                      <a:endParaRPr lang="ru-RU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53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6 points</a:t>
                      </a:r>
                      <a:endParaRPr lang="ru-RU" sz="3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26288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4-5 points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75457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12776"/>
            <a:ext cx="8003232" cy="2664296"/>
          </a:xfrm>
        </p:spPr>
        <p:txBody>
          <a:bodyPr/>
          <a:lstStyle/>
          <a:p>
            <a:pPr marL="0" indent="0" algn="ctr">
              <a:buNone/>
            </a:pP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Thanks a lot!</a:t>
            </a:r>
          </a:p>
          <a:p>
            <a:pPr marL="0" indent="0" algn="ctr">
              <a:buNone/>
            </a:pPr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See you!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933056"/>
            <a:ext cx="2497460" cy="2185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1206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7" name="Записанный 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22" y="668267"/>
            <a:ext cx="5000660" cy="5403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rcRect l="2667" t="14467" r="2667" b="10774"/>
          <a:stretch>
            <a:fillRect/>
          </a:stretch>
        </p:blipFill>
        <p:spPr>
          <a:xfrm flipH="1">
            <a:off x="500032" y="1000108"/>
            <a:ext cx="8359646" cy="492922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1928794" y="480104"/>
            <a:ext cx="6286544" cy="566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2714612" y="428604"/>
            <a:ext cx="4214842" cy="56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rcRect t="8226" b="6555"/>
          <a:stretch>
            <a:fillRect/>
          </a:stretch>
        </p:blipFill>
        <p:spPr>
          <a:xfrm>
            <a:off x="2357422" y="571480"/>
            <a:ext cx="5072098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475656" y="980728"/>
            <a:ext cx="6164188" cy="4655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2357430"/>
            <a:ext cx="4214842" cy="15716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9600" b="1" dirty="0" smtClean="0">
                <a:latin typeface="Times New Roman" pitchFamily="18" charset="0"/>
                <a:cs typeface="Times New Roman" pitchFamily="18" charset="0"/>
              </a:rPr>
              <a:t>Need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нуждаться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3" cstate="print"/>
          <a:stretch>
            <a:fillRect/>
          </a:stretch>
        </p:blipFill>
        <p:spPr>
          <a:xfrm>
            <a:off x="1907704" y="2776534"/>
            <a:ext cx="1081094" cy="1081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tx1"/>
          </a:solidFill>
        </a:ln>
        <a:scene3d>
          <a:camera prst="orthographicFront"/>
          <a:lightRig rig="threePt" dir="t"/>
        </a:scene3d>
        <a:sp3d>
          <a:bevelT prst="convex"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864</TotalTime>
  <Words>103</Words>
  <Application>Microsoft Office PowerPoint</Application>
  <PresentationFormat>Экран (4:3)</PresentationFormat>
  <Paragraphs>64</Paragraphs>
  <Slides>21</Slides>
  <Notes>0</Notes>
  <HiddenSlides>1</HiddenSlides>
  <MMClips>9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Calibri</vt:lpstr>
      <vt:lpstr>Comic Sans MS</vt:lpstr>
      <vt:lpstr>Times New Roman</vt:lpstr>
      <vt:lpstr>Тема1</vt:lpstr>
      <vt:lpstr>Тема Office</vt:lpstr>
      <vt:lpstr>Тема: «Food»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Tastes differ</vt:lpstr>
      <vt:lpstr>Do you like … ? </vt:lpstr>
      <vt:lpstr>Презентация PowerPoint</vt:lpstr>
      <vt:lpstr>Shopping List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Результаты теста</vt:lpstr>
      <vt:lpstr>Презентация PowerPoint</vt:lpstr>
    </vt:vector>
  </TitlesOfParts>
  <Company>CtrlSoft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«Food»</dc:title>
  <dc:creator>Лия</dc:creator>
  <cp:lastModifiedBy>Камышникова</cp:lastModifiedBy>
  <cp:revision>151</cp:revision>
  <dcterms:created xsi:type="dcterms:W3CDTF">2012-02-11T14:40:49Z</dcterms:created>
  <dcterms:modified xsi:type="dcterms:W3CDTF">2023-01-18T06:29:50Z</dcterms:modified>
</cp:coreProperties>
</file>