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61" r:id="rId4"/>
    <p:sldId id="262" r:id="rId5"/>
    <p:sldId id="263" r:id="rId6"/>
    <p:sldId id="268" r:id="rId7"/>
    <p:sldId id="270" r:id="rId8"/>
    <p:sldId id="271" r:id="rId9"/>
    <p:sldId id="265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68897-72A2-4450-9D0E-AA9E0CC2BA2C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1821E-B635-4682-8217-6748083F3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2;&#1083;&#1072;&#1076;&#1077;&#1083;&#1077;&#1094;\Desktop\metronom-stuk.mp3" TargetMode="Externa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01\&#1050;&#1051;&#1040;&#1057;&#1057;&#1067;\2%20&#1082;&#1083;&#1072;&#1089;&#1089;%202019-2020\&#1059;&#1095;&#1080;&#1090;&#1077;&#1083;&#1100;%20&#1075;&#1086;&#1076;&#1072;\&#1052;&#1054;&#1045;%20&#1091;&#1095;&#1080;&#1090;&#1077;&#1083;&#1100;%20&#1075;&#1086;&#1076;&#1072;\&#1052;&#1054;&#1045;\&#1050;&#1051;%20&#1095;&#1072;&#1089;&#1099;%20&#1082;&#1086;&#1085;&#1082;&#1091;&#1088;&#1089;\&#1052;&#1054;&#1049;%20&#1062;&#1077;&#1085;&#1072;%20&#1055;&#1086;&#1073;&#1077;&#1076;&#1099;\&#1054;&#1073;&#1098;&#1103;&#1074;&#1083;&#1077;&#1085;&#1080;&#1077;%20&#1051;&#1077;&#1074;&#1080;&#1090;&#1072;&#1085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83;&#1072;&#1076;&#1077;&#1083;&#1077;&#1094;\Desktop\&#1052;&#1054;&#1049;%20&#1062;&#1077;&#1085;&#1072;%20&#1055;&#1086;&#1073;&#1077;&#1076;&#1099;\&#1053;&#1072;&#1088;&#1086;&#1076;%20-%20&#1042;&#1089;&#1090;&#1072;&#1074;&#1072;&#1081;,%20&#1089;&#1090;&#1088;&#1072;&#1085;&#1072;%20&#1086;&#1075;&#1088;&#1086;&#1084;&#1085;&#1072;&#1103;!%20(www.hotplayer.ru)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&quot;безоблачный небо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01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2420888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95536" y="1196752"/>
            <a:ext cx="675569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самый длинный день в году,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его безоблачной погодой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выдал общую беду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всех, на все четыре года.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такой вдавила след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стольких наземь положила.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двадцать лет и тридцать лет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Живым не верится, что живы.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(К.Симонов. «Чтоб люди жили»)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Картинки по запросу &quot;фото победы военные темы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8256"/>
            <a:ext cx="9144000" cy="687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и по запросу &quot;фото победы военные темы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0265"/>
            <a:ext cx="9144000" cy="6948265"/>
          </a:xfrm>
          <a:prstGeom prst="rect">
            <a:avLst/>
          </a:prstGeom>
          <a:noFill/>
        </p:spPr>
      </p:pic>
      <p:pic>
        <p:nvPicPr>
          <p:cNvPr id="3" name="Picture 2" descr="Картинки по запросу &quot;фото победы военные темы&quot;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4" name="metronom-stu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283968" y="6309320"/>
            <a:ext cx="304800" cy="304800"/>
          </a:xfrm>
          <a:prstGeom prst="rect">
            <a:avLst/>
          </a:prstGeom>
        </p:spPr>
      </p:pic>
      <p:pic>
        <p:nvPicPr>
          <p:cNvPr id="5" name="Picture 6" descr="Картинки по запросу &quot;голуби в небе фото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4342" y="-171400"/>
            <a:ext cx="9168342" cy="70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57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1470025"/>
          </a:xfrm>
        </p:spPr>
        <p:txBody>
          <a:bodyPr/>
          <a:lstStyle/>
          <a:p>
            <a:pPr eaLnBrk="1" hangingPunct="1"/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980728"/>
            <a:ext cx="8280920" cy="1631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>
            <a:bevelT prst="relaxedInset"/>
            <a:extrusionClr>
              <a:srgbClr val="FF3300"/>
            </a:extrusionClr>
          </a:sp3d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00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Цена </a:t>
            </a:r>
            <a:r>
              <a:rPr lang="ru-RU" sz="100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Победы</a:t>
            </a:r>
            <a:endParaRPr lang="ru-RU" sz="10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543019"/>
            <a:ext cx="5402560" cy="308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начало войны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88640"/>
            <a:ext cx="4680520" cy="4968552"/>
          </a:xfrm>
          <a:prstGeom prst="rect">
            <a:avLst/>
          </a:prstGeom>
          <a:noFill/>
        </p:spPr>
      </p:pic>
      <p:pic>
        <p:nvPicPr>
          <p:cNvPr id="5" name="Picture 5" descr="pakperp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381000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03648" y="5661248"/>
            <a:ext cx="68042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22 июня 1941 год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явление Левитан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16416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770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4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9925" y="0"/>
            <a:ext cx="4664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ВОЙНА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Картинки по запросу &quot;начало войны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031284"/>
            <a:ext cx="4176464" cy="2773433"/>
          </a:xfrm>
          <a:prstGeom prst="rect">
            <a:avLst/>
          </a:prstGeom>
          <a:noFill/>
        </p:spPr>
      </p:pic>
      <p:pic>
        <p:nvPicPr>
          <p:cNvPr id="22532" name="Picture 4" descr="Картинки по запросу &quot;начало войны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717032"/>
            <a:ext cx="4191000" cy="2809876"/>
          </a:xfrm>
          <a:prstGeom prst="rect">
            <a:avLst/>
          </a:prstGeom>
          <a:noFill/>
        </p:spPr>
      </p:pic>
      <p:pic>
        <p:nvPicPr>
          <p:cNvPr id="8" name="Народ - Вставай, страна огромная! (www.hotplayer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23528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84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и по запросу &quot;начало  войны эшелоны с военными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748" cy="6858001"/>
          </a:xfrm>
          <a:prstGeom prst="rect">
            <a:avLst/>
          </a:prstGeom>
          <a:noFill/>
        </p:spPr>
      </p:pic>
      <p:pic>
        <p:nvPicPr>
          <p:cNvPr id="24582" name="Picture 6" descr="Картинки по запросу &quot;начало  войны ополчение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047"/>
            <a:ext cx="9144000" cy="6825953"/>
          </a:xfrm>
          <a:prstGeom prst="rect">
            <a:avLst/>
          </a:prstGeom>
          <a:noFill/>
        </p:spPr>
      </p:pic>
      <p:pic>
        <p:nvPicPr>
          <p:cNvPr id="24584" name="Picture 8" descr="Картинки по запросу &quot;битва за москву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"/>
            <a:ext cx="5616624" cy="6858000"/>
          </a:xfrm>
          <a:prstGeom prst="rect">
            <a:avLst/>
          </a:prstGeom>
          <a:noFill/>
        </p:spPr>
      </p:pic>
      <p:pic>
        <p:nvPicPr>
          <p:cNvPr id="24586" name="Picture 10" descr="Картинки по запросу &quot;война 1945 разрушенные селения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&quot;день победы 1945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467528" cy="6858000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35696" y="0"/>
            <a:ext cx="57606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J:\DCIM\100SSCAM\S7302577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54055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и по запросу &quot;захаров георгий фёдорович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860032" cy="6861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4048" y="404664"/>
            <a:ext cx="39604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Захаров Георгий Федорович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3356992"/>
            <a:ext cx="42119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«Перед русским солдатом все должны отступать, даже смерть»</a:t>
            </a:r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static.tildacdn.com/tild6534-3533-4433-a166-316134653638/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4048" cy="68555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32040" y="0"/>
            <a:ext cx="4211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Танцоров Георгий Васильевич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4" name="Picture 8" descr="Картинки по запросу &quot;танк 1944 год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8130" y="3933056"/>
            <a:ext cx="4255870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и по запросу &quot;скоморохов николай михайлович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28117" cy="42210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272677"/>
            <a:ext cx="66602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Скоморохов Николай Михайлович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0" name="Picture 6" descr="СКОМОРОХОВ НИКОЛАЙ МИХАЙЛОВИЧ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0327" y="-1"/>
            <a:ext cx="3473674" cy="5661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engels-city.ru/images/stories/gordost_raiona/pochet_grazhd/kondakov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148064" cy="686408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48064" y="764704"/>
            <a:ext cx="4392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Виктор Александрович Кондаков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0" name="Picture 6" descr="Картинки по запросу &quot;самолет 1944 год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5801" y="4841776"/>
            <a:ext cx="4898199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37</Words>
  <Application>Microsoft Office PowerPoint</Application>
  <PresentationFormat>Экран (4:3)</PresentationFormat>
  <Paragraphs>9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Владелец</cp:lastModifiedBy>
  <cp:revision>19</cp:revision>
  <dcterms:created xsi:type="dcterms:W3CDTF">2020-02-09T17:53:28Z</dcterms:created>
  <dcterms:modified xsi:type="dcterms:W3CDTF">2024-10-17T09:17:02Z</dcterms:modified>
</cp:coreProperties>
</file>