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0" r:id="rId2"/>
    <p:sldId id="258" r:id="rId3"/>
    <p:sldId id="278" r:id="rId4"/>
    <p:sldId id="279" r:id="rId5"/>
    <p:sldId id="286" r:id="rId6"/>
    <p:sldId id="289" r:id="rId7"/>
    <p:sldId id="280" r:id="rId8"/>
    <p:sldId id="282" r:id="rId9"/>
    <p:sldId id="285" r:id="rId10"/>
    <p:sldId id="288" r:id="rId11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01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0D8E24-190E-4B8D-B9B6-E310805A02BA}" type="doc">
      <dgm:prSet loTypeId="urn:microsoft.com/office/officeart/2005/8/layout/chevron2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EB28914-1498-41B4-8BAD-3432E7BFC941}">
      <dgm:prSet phldrT="[Текст]"/>
      <dgm:spPr/>
      <dgm:t>
        <a:bodyPr/>
        <a:lstStyle/>
        <a:p>
          <a:r>
            <a:rPr lang="en-US" dirty="0"/>
            <a:t>1</a:t>
          </a:r>
          <a:endParaRPr lang="ru-RU" dirty="0"/>
        </a:p>
      </dgm:t>
    </dgm:pt>
    <dgm:pt modelId="{3F77737E-6DFE-460C-A11A-32BA0331C61C}" type="parTrans" cxnId="{32740909-C431-4597-AB69-3A0039F3F383}">
      <dgm:prSet/>
      <dgm:spPr/>
      <dgm:t>
        <a:bodyPr/>
        <a:lstStyle/>
        <a:p>
          <a:endParaRPr lang="ru-RU"/>
        </a:p>
      </dgm:t>
    </dgm:pt>
    <dgm:pt modelId="{8A278149-DC2E-443E-98DC-616C26311F49}" type="sibTrans" cxnId="{32740909-C431-4597-AB69-3A0039F3F383}">
      <dgm:prSet/>
      <dgm:spPr/>
      <dgm:t>
        <a:bodyPr/>
        <a:lstStyle/>
        <a:p>
          <a:endParaRPr lang="ru-RU"/>
        </a:p>
      </dgm:t>
    </dgm:pt>
    <dgm:pt modelId="{CC050B79-40D1-4914-81F7-9C1FB91CEA6A}">
      <dgm:prSet phldrT="[Текст]"/>
      <dgm:spPr/>
      <dgm:t>
        <a:bodyPr/>
        <a:lstStyle/>
        <a:p>
          <a:r>
            <a:rPr lang="ru-RU" dirty="0"/>
            <a:t>После успешной войны русского войска против турецкой армии был окончательно решен вопрос о вхождении в состав России части левобережной Украины с крупным городом Киевом и рядом небольших городов. Граница проходила по реке Днепр.</a:t>
          </a:r>
        </a:p>
      </dgm:t>
    </dgm:pt>
    <dgm:pt modelId="{B2E2B4E9-EB26-4085-8B74-8CE0C6D52326}" type="parTrans" cxnId="{99EF0007-29FD-4303-B868-B427313C25CB}">
      <dgm:prSet/>
      <dgm:spPr/>
      <dgm:t>
        <a:bodyPr/>
        <a:lstStyle/>
        <a:p>
          <a:endParaRPr lang="ru-RU"/>
        </a:p>
      </dgm:t>
    </dgm:pt>
    <dgm:pt modelId="{72468FCE-7F82-43E8-A74C-5525D2146F46}" type="sibTrans" cxnId="{99EF0007-29FD-4303-B868-B427313C25CB}">
      <dgm:prSet/>
      <dgm:spPr/>
      <dgm:t>
        <a:bodyPr/>
        <a:lstStyle/>
        <a:p>
          <a:endParaRPr lang="ru-RU"/>
        </a:p>
      </dgm:t>
    </dgm:pt>
    <dgm:pt modelId="{B0F564E8-4488-48DD-A366-62262338ABBF}">
      <dgm:prSet phldrT="[Текст]"/>
      <dgm:spPr/>
      <dgm:t>
        <a:bodyPr/>
        <a:lstStyle/>
        <a:p>
          <a:r>
            <a:rPr lang="en-US" dirty="0"/>
            <a:t>2</a:t>
          </a:r>
          <a:endParaRPr lang="ru-RU" dirty="0"/>
        </a:p>
      </dgm:t>
    </dgm:pt>
    <dgm:pt modelId="{D8F35B76-7072-4591-BF4C-2E524B071E26}" type="parTrans" cxnId="{47C571CC-A9C0-4A83-80DD-C3D00F7173A1}">
      <dgm:prSet/>
      <dgm:spPr/>
      <dgm:t>
        <a:bodyPr/>
        <a:lstStyle/>
        <a:p>
          <a:endParaRPr lang="ru-RU"/>
        </a:p>
      </dgm:t>
    </dgm:pt>
    <dgm:pt modelId="{86386676-E94F-4FB4-BAC3-A58FCB69EAE7}" type="sibTrans" cxnId="{47C571CC-A9C0-4A83-80DD-C3D00F7173A1}">
      <dgm:prSet/>
      <dgm:spPr/>
      <dgm:t>
        <a:bodyPr/>
        <a:lstStyle/>
        <a:p>
          <a:endParaRPr lang="ru-RU"/>
        </a:p>
      </dgm:t>
    </dgm:pt>
    <dgm:pt modelId="{D9C788EB-7DA3-4008-A195-984B4C56E08D}">
      <dgm:prSet phldrT="[Текст]"/>
      <dgm:spPr/>
      <dgm:t>
        <a:bodyPr/>
        <a:lstStyle/>
        <a:p>
          <a:r>
            <a:rPr lang="ru-RU" dirty="0"/>
            <a:t>На новой территории русские могли заниматься рыбным промыслом, добычей соли и охотой.</a:t>
          </a:r>
        </a:p>
      </dgm:t>
    </dgm:pt>
    <dgm:pt modelId="{C398815B-9C8E-403E-99DC-B63E314B9843}" type="parTrans" cxnId="{79A52DFF-1CA9-4334-A873-D6983326C376}">
      <dgm:prSet/>
      <dgm:spPr/>
      <dgm:t>
        <a:bodyPr/>
        <a:lstStyle/>
        <a:p>
          <a:endParaRPr lang="ru-RU"/>
        </a:p>
      </dgm:t>
    </dgm:pt>
    <dgm:pt modelId="{DA4ED695-5128-4623-8131-B4B1C9639157}" type="sibTrans" cxnId="{79A52DFF-1CA9-4334-A873-D6983326C376}">
      <dgm:prSet/>
      <dgm:spPr/>
      <dgm:t>
        <a:bodyPr/>
        <a:lstStyle/>
        <a:p>
          <a:endParaRPr lang="ru-RU"/>
        </a:p>
      </dgm:t>
    </dgm:pt>
    <dgm:pt modelId="{498848F0-D66A-4B1F-AF49-E1196A9F3BB0}">
      <dgm:prSet phldrT="[Текст]"/>
      <dgm:spPr/>
      <dgm:t>
        <a:bodyPr/>
        <a:lstStyle/>
        <a:p>
          <a:r>
            <a:rPr lang="en-US" dirty="0"/>
            <a:t>3</a:t>
          </a:r>
          <a:endParaRPr lang="ru-RU" dirty="0"/>
        </a:p>
      </dgm:t>
    </dgm:pt>
    <dgm:pt modelId="{FED9B3A2-2A3B-4DB6-8F2D-15D0ABF749F9}" type="parTrans" cxnId="{1FD1A79C-172D-400C-AA59-568EF347DF87}">
      <dgm:prSet/>
      <dgm:spPr/>
      <dgm:t>
        <a:bodyPr/>
        <a:lstStyle/>
        <a:p>
          <a:endParaRPr lang="ru-RU"/>
        </a:p>
      </dgm:t>
    </dgm:pt>
    <dgm:pt modelId="{86B1C83F-B690-4AF9-8358-837C60BD87D2}" type="sibTrans" cxnId="{1FD1A79C-172D-400C-AA59-568EF347DF87}">
      <dgm:prSet/>
      <dgm:spPr/>
      <dgm:t>
        <a:bodyPr/>
        <a:lstStyle/>
        <a:p>
          <a:endParaRPr lang="ru-RU"/>
        </a:p>
      </dgm:t>
    </dgm:pt>
    <dgm:pt modelId="{E4A6D32B-FB9F-4A7D-BB47-3D60FAAA1E15}">
      <dgm:prSet phldrT="[Текст]"/>
      <dgm:spPr/>
      <dgm:t>
        <a:bodyPr/>
        <a:lstStyle/>
        <a:p>
          <a:r>
            <a:rPr lang="ru-RU" dirty="0"/>
            <a:t>Для укрепления и защиты были сооружены оборонительные сооружения, которые ещё долгое время защищали от набегов со стороны кочевников.</a:t>
          </a:r>
        </a:p>
      </dgm:t>
    </dgm:pt>
    <dgm:pt modelId="{C6AF0B69-6619-4A34-8052-5443897AA472}" type="parTrans" cxnId="{22CC7AB0-E90B-4075-993E-C620A1B4B65A}">
      <dgm:prSet/>
      <dgm:spPr/>
      <dgm:t>
        <a:bodyPr/>
        <a:lstStyle/>
        <a:p>
          <a:endParaRPr lang="ru-RU"/>
        </a:p>
      </dgm:t>
    </dgm:pt>
    <dgm:pt modelId="{C872ABB7-4716-4DB5-871B-C2691DC35F99}" type="sibTrans" cxnId="{22CC7AB0-E90B-4075-993E-C620A1B4B65A}">
      <dgm:prSet/>
      <dgm:spPr/>
      <dgm:t>
        <a:bodyPr/>
        <a:lstStyle/>
        <a:p>
          <a:endParaRPr lang="ru-RU"/>
        </a:p>
      </dgm:t>
    </dgm:pt>
    <dgm:pt modelId="{0BE74498-D443-4339-A072-C1464CD47FFF}" type="pres">
      <dgm:prSet presAssocID="{AC0D8E24-190E-4B8D-B9B6-E310805A02B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E463E2E-51C6-4037-895C-0B5B30FB28DC}" type="pres">
      <dgm:prSet presAssocID="{4EB28914-1498-41B4-8BAD-3432E7BFC941}" presName="composite" presStyleCnt="0"/>
      <dgm:spPr/>
    </dgm:pt>
    <dgm:pt modelId="{C57B6EEE-1C2A-434B-A288-A818350BDC4E}" type="pres">
      <dgm:prSet presAssocID="{4EB28914-1498-41B4-8BAD-3432E7BFC941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3092D3-3FAF-4E05-955C-D2020EE9DDEC}" type="pres">
      <dgm:prSet presAssocID="{4EB28914-1498-41B4-8BAD-3432E7BFC941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C41B27-03D6-48F4-80B6-6437FAE40E35}" type="pres">
      <dgm:prSet presAssocID="{8A278149-DC2E-443E-98DC-616C26311F49}" presName="sp" presStyleCnt="0"/>
      <dgm:spPr/>
    </dgm:pt>
    <dgm:pt modelId="{A7F28868-FC65-462D-AED9-27050CDA9767}" type="pres">
      <dgm:prSet presAssocID="{B0F564E8-4488-48DD-A366-62262338ABBF}" presName="composite" presStyleCnt="0"/>
      <dgm:spPr/>
    </dgm:pt>
    <dgm:pt modelId="{40FE2406-26EC-49C5-8716-3015684C1001}" type="pres">
      <dgm:prSet presAssocID="{B0F564E8-4488-48DD-A366-62262338ABBF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BB5581-C523-4D02-98AA-3F24CA984811}" type="pres">
      <dgm:prSet presAssocID="{B0F564E8-4488-48DD-A366-62262338ABBF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07DC33-FC01-441E-A059-8E8599F241BB}" type="pres">
      <dgm:prSet presAssocID="{86386676-E94F-4FB4-BAC3-A58FCB69EAE7}" presName="sp" presStyleCnt="0"/>
      <dgm:spPr/>
    </dgm:pt>
    <dgm:pt modelId="{285AA8C8-E7F1-479B-8433-4A12E6BE9437}" type="pres">
      <dgm:prSet presAssocID="{498848F0-D66A-4B1F-AF49-E1196A9F3BB0}" presName="composite" presStyleCnt="0"/>
      <dgm:spPr/>
    </dgm:pt>
    <dgm:pt modelId="{5B01A8BF-A8FE-4F9A-9495-4C2A67712B87}" type="pres">
      <dgm:prSet presAssocID="{498848F0-D66A-4B1F-AF49-E1196A9F3BB0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4CE9CC-B85E-40F4-BC26-78B70A67A9BC}" type="pres">
      <dgm:prSet presAssocID="{498848F0-D66A-4B1F-AF49-E1196A9F3BB0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CC7AB0-E90B-4075-993E-C620A1B4B65A}" srcId="{498848F0-D66A-4B1F-AF49-E1196A9F3BB0}" destId="{E4A6D32B-FB9F-4A7D-BB47-3D60FAAA1E15}" srcOrd="0" destOrd="0" parTransId="{C6AF0B69-6619-4A34-8052-5443897AA472}" sibTransId="{C872ABB7-4716-4DB5-871B-C2691DC35F99}"/>
    <dgm:cxn modelId="{00EE185B-1D5F-4F1C-BEFA-E0B2AC78A28E}" type="presOf" srcId="{E4A6D32B-FB9F-4A7D-BB47-3D60FAAA1E15}" destId="{814CE9CC-B85E-40F4-BC26-78B70A67A9BC}" srcOrd="0" destOrd="0" presId="urn:microsoft.com/office/officeart/2005/8/layout/chevron2"/>
    <dgm:cxn modelId="{32740909-C431-4597-AB69-3A0039F3F383}" srcId="{AC0D8E24-190E-4B8D-B9B6-E310805A02BA}" destId="{4EB28914-1498-41B4-8BAD-3432E7BFC941}" srcOrd="0" destOrd="0" parTransId="{3F77737E-6DFE-460C-A11A-32BA0331C61C}" sibTransId="{8A278149-DC2E-443E-98DC-616C26311F49}"/>
    <dgm:cxn modelId="{A7086007-4726-4423-94EF-BB517D1E8EF8}" type="presOf" srcId="{CC050B79-40D1-4914-81F7-9C1FB91CEA6A}" destId="{553092D3-3FAF-4E05-955C-D2020EE9DDEC}" srcOrd="0" destOrd="0" presId="urn:microsoft.com/office/officeart/2005/8/layout/chevron2"/>
    <dgm:cxn modelId="{7D8ADBDB-6692-4389-B2FA-7C3C4579C922}" type="presOf" srcId="{498848F0-D66A-4B1F-AF49-E1196A9F3BB0}" destId="{5B01A8BF-A8FE-4F9A-9495-4C2A67712B87}" srcOrd="0" destOrd="0" presId="urn:microsoft.com/office/officeart/2005/8/layout/chevron2"/>
    <dgm:cxn modelId="{1FD1A79C-172D-400C-AA59-568EF347DF87}" srcId="{AC0D8E24-190E-4B8D-B9B6-E310805A02BA}" destId="{498848F0-D66A-4B1F-AF49-E1196A9F3BB0}" srcOrd="2" destOrd="0" parTransId="{FED9B3A2-2A3B-4DB6-8F2D-15D0ABF749F9}" sibTransId="{86B1C83F-B690-4AF9-8358-837C60BD87D2}"/>
    <dgm:cxn modelId="{47C571CC-A9C0-4A83-80DD-C3D00F7173A1}" srcId="{AC0D8E24-190E-4B8D-B9B6-E310805A02BA}" destId="{B0F564E8-4488-48DD-A366-62262338ABBF}" srcOrd="1" destOrd="0" parTransId="{D8F35B76-7072-4591-BF4C-2E524B071E26}" sibTransId="{86386676-E94F-4FB4-BAC3-A58FCB69EAE7}"/>
    <dgm:cxn modelId="{79A52DFF-1CA9-4334-A873-D6983326C376}" srcId="{B0F564E8-4488-48DD-A366-62262338ABBF}" destId="{D9C788EB-7DA3-4008-A195-984B4C56E08D}" srcOrd="0" destOrd="0" parTransId="{C398815B-9C8E-403E-99DC-B63E314B9843}" sibTransId="{DA4ED695-5128-4623-8131-B4B1C9639157}"/>
    <dgm:cxn modelId="{A041BDE2-3D44-49BA-8EFA-2E8E84A98116}" type="presOf" srcId="{AC0D8E24-190E-4B8D-B9B6-E310805A02BA}" destId="{0BE74498-D443-4339-A072-C1464CD47FFF}" srcOrd="0" destOrd="0" presId="urn:microsoft.com/office/officeart/2005/8/layout/chevron2"/>
    <dgm:cxn modelId="{873849B1-44A3-44FF-BFF1-5E2B1B8265D0}" type="presOf" srcId="{B0F564E8-4488-48DD-A366-62262338ABBF}" destId="{40FE2406-26EC-49C5-8716-3015684C1001}" srcOrd="0" destOrd="0" presId="urn:microsoft.com/office/officeart/2005/8/layout/chevron2"/>
    <dgm:cxn modelId="{D1C37C91-B8A9-4DDA-9137-0ACCF0B71743}" type="presOf" srcId="{D9C788EB-7DA3-4008-A195-984B4C56E08D}" destId="{08BB5581-C523-4D02-98AA-3F24CA984811}" srcOrd="0" destOrd="0" presId="urn:microsoft.com/office/officeart/2005/8/layout/chevron2"/>
    <dgm:cxn modelId="{389C702B-06EC-44B7-BEF5-65C41A23B371}" type="presOf" srcId="{4EB28914-1498-41B4-8BAD-3432E7BFC941}" destId="{C57B6EEE-1C2A-434B-A288-A818350BDC4E}" srcOrd="0" destOrd="0" presId="urn:microsoft.com/office/officeart/2005/8/layout/chevron2"/>
    <dgm:cxn modelId="{99EF0007-29FD-4303-B868-B427313C25CB}" srcId="{4EB28914-1498-41B4-8BAD-3432E7BFC941}" destId="{CC050B79-40D1-4914-81F7-9C1FB91CEA6A}" srcOrd="0" destOrd="0" parTransId="{B2E2B4E9-EB26-4085-8B74-8CE0C6D52326}" sibTransId="{72468FCE-7F82-43E8-A74C-5525D2146F46}"/>
    <dgm:cxn modelId="{60B74C4D-72CB-440F-864D-03D8BA495C87}" type="presParOf" srcId="{0BE74498-D443-4339-A072-C1464CD47FFF}" destId="{EE463E2E-51C6-4037-895C-0B5B30FB28DC}" srcOrd="0" destOrd="0" presId="urn:microsoft.com/office/officeart/2005/8/layout/chevron2"/>
    <dgm:cxn modelId="{7F76270B-28A9-4C04-B0E8-ED06D57245F2}" type="presParOf" srcId="{EE463E2E-51C6-4037-895C-0B5B30FB28DC}" destId="{C57B6EEE-1C2A-434B-A288-A818350BDC4E}" srcOrd="0" destOrd="0" presId="urn:microsoft.com/office/officeart/2005/8/layout/chevron2"/>
    <dgm:cxn modelId="{16AEE994-010C-4FAA-B59D-1F314944B15C}" type="presParOf" srcId="{EE463E2E-51C6-4037-895C-0B5B30FB28DC}" destId="{553092D3-3FAF-4E05-955C-D2020EE9DDEC}" srcOrd="1" destOrd="0" presId="urn:microsoft.com/office/officeart/2005/8/layout/chevron2"/>
    <dgm:cxn modelId="{1D79E100-D229-4A8F-983E-EA4E1B3E5A23}" type="presParOf" srcId="{0BE74498-D443-4339-A072-C1464CD47FFF}" destId="{E5C41B27-03D6-48F4-80B6-6437FAE40E35}" srcOrd="1" destOrd="0" presId="urn:microsoft.com/office/officeart/2005/8/layout/chevron2"/>
    <dgm:cxn modelId="{8ABAEA46-A32C-4FBC-A903-CC6D447306C4}" type="presParOf" srcId="{0BE74498-D443-4339-A072-C1464CD47FFF}" destId="{A7F28868-FC65-462D-AED9-27050CDA9767}" srcOrd="2" destOrd="0" presId="urn:microsoft.com/office/officeart/2005/8/layout/chevron2"/>
    <dgm:cxn modelId="{50BE0ED5-C565-40CC-BDE1-5F720B7A15B8}" type="presParOf" srcId="{A7F28868-FC65-462D-AED9-27050CDA9767}" destId="{40FE2406-26EC-49C5-8716-3015684C1001}" srcOrd="0" destOrd="0" presId="urn:microsoft.com/office/officeart/2005/8/layout/chevron2"/>
    <dgm:cxn modelId="{45FCF605-EC6C-4DBD-9D45-C4059DBC38A8}" type="presParOf" srcId="{A7F28868-FC65-462D-AED9-27050CDA9767}" destId="{08BB5581-C523-4D02-98AA-3F24CA984811}" srcOrd="1" destOrd="0" presId="urn:microsoft.com/office/officeart/2005/8/layout/chevron2"/>
    <dgm:cxn modelId="{84CA97B7-BC19-4542-8660-C9C724B235B4}" type="presParOf" srcId="{0BE74498-D443-4339-A072-C1464CD47FFF}" destId="{5107DC33-FC01-441E-A059-8E8599F241BB}" srcOrd="3" destOrd="0" presId="urn:microsoft.com/office/officeart/2005/8/layout/chevron2"/>
    <dgm:cxn modelId="{B7536D49-64E9-4DD5-BA22-733C8D0D4687}" type="presParOf" srcId="{0BE74498-D443-4339-A072-C1464CD47FFF}" destId="{285AA8C8-E7F1-479B-8433-4A12E6BE9437}" srcOrd="4" destOrd="0" presId="urn:microsoft.com/office/officeart/2005/8/layout/chevron2"/>
    <dgm:cxn modelId="{2C0AB27A-CEBE-41BE-A190-72A984A1E598}" type="presParOf" srcId="{285AA8C8-E7F1-479B-8433-4A12E6BE9437}" destId="{5B01A8BF-A8FE-4F9A-9495-4C2A67712B87}" srcOrd="0" destOrd="0" presId="urn:microsoft.com/office/officeart/2005/8/layout/chevron2"/>
    <dgm:cxn modelId="{15351A6C-345D-420C-A169-7AE908B82FDA}" type="presParOf" srcId="{285AA8C8-E7F1-479B-8433-4A12E6BE9437}" destId="{814CE9CC-B85E-40F4-BC26-78B70A67A9B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883BA1-6CAE-4D48-B19F-8230F47BA700}" type="doc">
      <dgm:prSet loTypeId="urn:microsoft.com/office/officeart/2005/8/layout/vList5" loCatId="list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411F2F5-CE67-45A0-8F58-CA094E456A89}">
      <dgm:prSet phldrT="[Текст]"/>
      <dgm:spPr/>
      <dgm:t>
        <a:bodyPr/>
        <a:lstStyle/>
        <a:p>
          <a:r>
            <a:rPr lang="ru-RU" dirty="0"/>
            <a:t>Изменение нравов</a:t>
          </a:r>
        </a:p>
      </dgm:t>
    </dgm:pt>
    <dgm:pt modelId="{ACC54566-4B78-45B6-B1B9-F864F28EB617}" type="parTrans" cxnId="{80CA4A25-D67C-44D3-BEA8-1B45484B93BC}">
      <dgm:prSet/>
      <dgm:spPr/>
      <dgm:t>
        <a:bodyPr/>
        <a:lstStyle/>
        <a:p>
          <a:endParaRPr lang="ru-RU"/>
        </a:p>
      </dgm:t>
    </dgm:pt>
    <dgm:pt modelId="{43793D52-013C-4631-8F61-CC5DB9ABE41B}" type="sibTrans" cxnId="{80CA4A25-D67C-44D3-BEA8-1B45484B93BC}">
      <dgm:prSet/>
      <dgm:spPr/>
      <dgm:t>
        <a:bodyPr/>
        <a:lstStyle/>
        <a:p>
          <a:endParaRPr lang="ru-RU"/>
        </a:p>
      </dgm:t>
    </dgm:pt>
    <dgm:pt modelId="{01E55B2A-0657-431F-AF39-8779D0506421}">
      <dgm:prSet phldrT="[Текст]"/>
      <dgm:spPr/>
      <dgm:t>
        <a:bodyPr/>
        <a:lstStyle/>
        <a:p>
          <a:r>
            <a:rPr lang="ru-RU" dirty="0"/>
            <a:t>1</a:t>
          </a:r>
        </a:p>
      </dgm:t>
    </dgm:pt>
    <dgm:pt modelId="{06662AE2-FB20-437B-9E8E-0131FB2D5D11}" type="parTrans" cxnId="{DCFDC026-4BB3-4813-AD20-96A2DAEA0A36}">
      <dgm:prSet/>
      <dgm:spPr/>
      <dgm:t>
        <a:bodyPr/>
        <a:lstStyle/>
        <a:p>
          <a:endParaRPr lang="ru-RU"/>
        </a:p>
      </dgm:t>
    </dgm:pt>
    <dgm:pt modelId="{9CA0A32E-CAD7-4239-8472-D8896B256470}" type="sibTrans" cxnId="{DCFDC026-4BB3-4813-AD20-96A2DAEA0A36}">
      <dgm:prSet/>
      <dgm:spPr/>
      <dgm:t>
        <a:bodyPr/>
        <a:lstStyle/>
        <a:p>
          <a:endParaRPr lang="ru-RU"/>
        </a:p>
      </dgm:t>
    </dgm:pt>
    <dgm:pt modelId="{C9600408-F86B-4894-91C4-60320A908A0A}">
      <dgm:prSet phldrT="[Текст]"/>
      <dgm:spPr/>
      <dgm:t>
        <a:bodyPr/>
        <a:lstStyle/>
        <a:p>
          <a:r>
            <a:rPr lang="ru-RU" dirty="0"/>
            <a:t>Православие</a:t>
          </a:r>
        </a:p>
      </dgm:t>
    </dgm:pt>
    <dgm:pt modelId="{80D93394-DF72-45A9-9B0B-8B91F7749C49}" type="parTrans" cxnId="{22257C74-2D3D-4AEB-8516-3F92390A33BD}">
      <dgm:prSet/>
      <dgm:spPr/>
      <dgm:t>
        <a:bodyPr/>
        <a:lstStyle/>
        <a:p>
          <a:endParaRPr lang="ru-RU"/>
        </a:p>
      </dgm:t>
    </dgm:pt>
    <dgm:pt modelId="{6E29084A-849A-4B93-8C27-C18C5127D435}" type="sibTrans" cxnId="{22257C74-2D3D-4AEB-8516-3F92390A33BD}">
      <dgm:prSet/>
      <dgm:spPr/>
      <dgm:t>
        <a:bodyPr/>
        <a:lstStyle/>
        <a:p>
          <a:endParaRPr lang="ru-RU"/>
        </a:p>
      </dgm:t>
    </dgm:pt>
    <dgm:pt modelId="{E4C18EA8-A784-4B96-8F6C-52122A1385B7}">
      <dgm:prSet phldrT="[Текст]"/>
      <dgm:spPr/>
      <dgm:t>
        <a:bodyPr/>
        <a:lstStyle/>
        <a:p>
          <a:r>
            <a:rPr lang="ru-RU" dirty="0"/>
            <a:t>1</a:t>
          </a:r>
        </a:p>
      </dgm:t>
    </dgm:pt>
    <dgm:pt modelId="{289FB50E-D6F5-401B-9B28-A9D358E5282B}" type="parTrans" cxnId="{28743922-5B9E-4C60-A27D-2336772BC622}">
      <dgm:prSet/>
      <dgm:spPr/>
      <dgm:t>
        <a:bodyPr/>
        <a:lstStyle/>
        <a:p>
          <a:endParaRPr lang="ru-RU"/>
        </a:p>
      </dgm:t>
    </dgm:pt>
    <dgm:pt modelId="{533BBE6E-B364-4129-8711-CCDB8901195D}" type="sibTrans" cxnId="{28743922-5B9E-4C60-A27D-2336772BC622}">
      <dgm:prSet/>
      <dgm:spPr/>
      <dgm:t>
        <a:bodyPr/>
        <a:lstStyle/>
        <a:p>
          <a:endParaRPr lang="ru-RU"/>
        </a:p>
      </dgm:t>
    </dgm:pt>
    <dgm:pt modelId="{1FE8D06A-D19B-4FE1-AA11-2BA7B0792F9A}">
      <dgm:prSet phldrT="[Текст]"/>
      <dgm:spPr/>
      <dgm:t>
        <a:bodyPr/>
        <a:lstStyle/>
        <a:p>
          <a:r>
            <a:rPr lang="ru-RU" dirty="0"/>
            <a:t>Развлечения</a:t>
          </a:r>
        </a:p>
      </dgm:t>
    </dgm:pt>
    <dgm:pt modelId="{6A3A455C-071B-426D-85B5-B333A9FF62E9}" type="parTrans" cxnId="{8C20E636-1942-496D-A2D4-CD0065964BB7}">
      <dgm:prSet/>
      <dgm:spPr/>
      <dgm:t>
        <a:bodyPr/>
        <a:lstStyle/>
        <a:p>
          <a:endParaRPr lang="ru-RU"/>
        </a:p>
      </dgm:t>
    </dgm:pt>
    <dgm:pt modelId="{EF23E5EA-654A-4A20-ACF4-C97EC9B81689}" type="sibTrans" cxnId="{8C20E636-1942-496D-A2D4-CD0065964BB7}">
      <dgm:prSet/>
      <dgm:spPr/>
      <dgm:t>
        <a:bodyPr/>
        <a:lstStyle/>
        <a:p>
          <a:endParaRPr lang="ru-RU"/>
        </a:p>
      </dgm:t>
    </dgm:pt>
    <dgm:pt modelId="{D9103EFD-508E-4601-BB94-D3796E0213DC}">
      <dgm:prSet phldrT="[Текст]"/>
      <dgm:spPr/>
      <dgm:t>
        <a:bodyPr/>
        <a:lstStyle/>
        <a:p>
          <a:r>
            <a:rPr lang="ru-RU" dirty="0"/>
            <a:t>1</a:t>
          </a:r>
        </a:p>
      </dgm:t>
    </dgm:pt>
    <dgm:pt modelId="{B31459C4-CD0F-4D5E-A3FE-488B86A84131}" type="parTrans" cxnId="{D2D98C1B-4D38-4217-B280-23744EA87ABD}">
      <dgm:prSet/>
      <dgm:spPr/>
      <dgm:t>
        <a:bodyPr/>
        <a:lstStyle/>
        <a:p>
          <a:endParaRPr lang="ru-RU"/>
        </a:p>
      </dgm:t>
    </dgm:pt>
    <dgm:pt modelId="{220D390D-FFA3-4932-B8DA-E17E16C46F96}" type="sibTrans" cxnId="{D2D98C1B-4D38-4217-B280-23744EA87ABD}">
      <dgm:prSet/>
      <dgm:spPr/>
      <dgm:t>
        <a:bodyPr/>
        <a:lstStyle/>
        <a:p>
          <a:endParaRPr lang="ru-RU"/>
        </a:p>
      </dgm:t>
    </dgm:pt>
    <dgm:pt modelId="{41315166-07F9-4C1C-89F4-6F6A5330AE98}">
      <dgm:prSet phldrT="[Текст]"/>
      <dgm:spPr/>
      <dgm:t>
        <a:bodyPr/>
        <a:lstStyle/>
        <a:p>
          <a:r>
            <a:rPr lang="ru-RU" dirty="0"/>
            <a:t>2</a:t>
          </a:r>
        </a:p>
      </dgm:t>
    </dgm:pt>
    <dgm:pt modelId="{18444A32-EA1B-4AFC-BCDC-F3D8D4EDF90A}" type="parTrans" cxnId="{8E90CCD0-80B3-49A2-BDF8-D47ADD40B28E}">
      <dgm:prSet/>
      <dgm:spPr/>
      <dgm:t>
        <a:bodyPr/>
        <a:lstStyle/>
        <a:p>
          <a:endParaRPr lang="ru-RU"/>
        </a:p>
      </dgm:t>
    </dgm:pt>
    <dgm:pt modelId="{78C0A55E-5961-456A-9A15-C5FD27103397}" type="sibTrans" cxnId="{8E90CCD0-80B3-49A2-BDF8-D47ADD40B28E}">
      <dgm:prSet/>
      <dgm:spPr/>
      <dgm:t>
        <a:bodyPr/>
        <a:lstStyle/>
        <a:p>
          <a:endParaRPr lang="ru-RU"/>
        </a:p>
      </dgm:t>
    </dgm:pt>
    <dgm:pt modelId="{8E9D64EF-D004-4127-B871-E8FAFCA570D1}">
      <dgm:prSet phldrT="[Текст]"/>
      <dgm:spPr/>
      <dgm:t>
        <a:bodyPr/>
        <a:lstStyle/>
        <a:p>
          <a:r>
            <a:rPr lang="ru-RU" dirty="0"/>
            <a:t>2</a:t>
          </a:r>
        </a:p>
      </dgm:t>
    </dgm:pt>
    <dgm:pt modelId="{790C232A-2A80-40CA-9824-2AE551AE6E7A}" type="parTrans" cxnId="{46B7D259-9317-4E97-8448-B62A7ED57C68}">
      <dgm:prSet/>
      <dgm:spPr/>
      <dgm:t>
        <a:bodyPr/>
        <a:lstStyle/>
        <a:p>
          <a:endParaRPr lang="ru-RU"/>
        </a:p>
      </dgm:t>
    </dgm:pt>
    <dgm:pt modelId="{F2E305EB-110A-45DF-96B2-F5F5E964823E}" type="sibTrans" cxnId="{46B7D259-9317-4E97-8448-B62A7ED57C68}">
      <dgm:prSet/>
      <dgm:spPr/>
      <dgm:t>
        <a:bodyPr/>
        <a:lstStyle/>
        <a:p>
          <a:endParaRPr lang="ru-RU"/>
        </a:p>
      </dgm:t>
    </dgm:pt>
    <dgm:pt modelId="{F31EFED2-2E66-406E-8C88-0AAE25E397D3}">
      <dgm:prSet phldrT="[Текст]"/>
      <dgm:spPr/>
      <dgm:t>
        <a:bodyPr/>
        <a:lstStyle/>
        <a:p>
          <a:r>
            <a:rPr lang="ru-RU" dirty="0"/>
            <a:t>2</a:t>
          </a:r>
        </a:p>
      </dgm:t>
    </dgm:pt>
    <dgm:pt modelId="{B8C3FA9D-58D6-4ECD-830B-C6D9F572EDED}" type="parTrans" cxnId="{2AF2430C-F97E-4108-AFE3-DE9BD2C297FE}">
      <dgm:prSet/>
      <dgm:spPr/>
      <dgm:t>
        <a:bodyPr/>
        <a:lstStyle/>
        <a:p>
          <a:endParaRPr lang="ru-RU"/>
        </a:p>
      </dgm:t>
    </dgm:pt>
    <dgm:pt modelId="{1CE9BD08-766C-4ECC-B8FD-711228158D29}" type="sibTrans" cxnId="{2AF2430C-F97E-4108-AFE3-DE9BD2C297FE}">
      <dgm:prSet/>
      <dgm:spPr/>
      <dgm:t>
        <a:bodyPr/>
        <a:lstStyle/>
        <a:p>
          <a:endParaRPr lang="ru-RU"/>
        </a:p>
      </dgm:t>
    </dgm:pt>
    <dgm:pt modelId="{9541B93D-A940-4ED4-B662-BAEB97C1FBC1}" type="pres">
      <dgm:prSet presAssocID="{48883BA1-6CAE-4D48-B19F-8230F47BA70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1A2F90-E7AF-4CD5-A8CB-13BECE868F6E}" type="pres">
      <dgm:prSet presAssocID="{8411F2F5-CE67-45A0-8F58-CA094E456A89}" presName="linNode" presStyleCnt="0"/>
      <dgm:spPr/>
    </dgm:pt>
    <dgm:pt modelId="{3E1B9D11-8B72-4361-8435-35BA0B938AC5}" type="pres">
      <dgm:prSet presAssocID="{8411F2F5-CE67-45A0-8F58-CA094E456A89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DCCFF3-2421-4A12-9E54-632D8E2D6DF1}" type="pres">
      <dgm:prSet presAssocID="{8411F2F5-CE67-45A0-8F58-CA094E456A89}" presName="descendantText" presStyleLbl="alignAccFollowNode1" presStyleIdx="0" presStyleCnt="3" custLinFactNeighborX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F8958A-19BA-4D93-B141-8BFF7B7FF67E}" type="pres">
      <dgm:prSet presAssocID="{43793D52-013C-4631-8F61-CC5DB9ABE41B}" presName="sp" presStyleCnt="0"/>
      <dgm:spPr/>
    </dgm:pt>
    <dgm:pt modelId="{8BFC3ACD-4C26-4708-860D-F35D6E3B7128}" type="pres">
      <dgm:prSet presAssocID="{C9600408-F86B-4894-91C4-60320A908A0A}" presName="linNode" presStyleCnt="0"/>
      <dgm:spPr/>
    </dgm:pt>
    <dgm:pt modelId="{874A78ED-A7BB-4AFB-8D94-D0FA6E1F6D3E}" type="pres">
      <dgm:prSet presAssocID="{C9600408-F86B-4894-91C4-60320A908A0A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74667B-70AC-4513-BC94-2BFB60EB90E4}" type="pres">
      <dgm:prSet presAssocID="{C9600408-F86B-4894-91C4-60320A908A0A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3C7030-A7A4-46DB-8D55-605AFC1D8E96}" type="pres">
      <dgm:prSet presAssocID="{6E29084A-849A-4B93-8C27-C18C5127D435}" presName="sp" presStyleCnt="0"/>
      <dgm:spPr/>
    </dgm:pt>
    <dgm:pt modelId="{5FBBE579-F6DE-4A41-A268-E1E49EBE5ABF}" type="pres">
      <dgm:prSet presAssocID="{1FE8D06A-D19B-4FE1-AA11-2BA7B0792F9A}" presName="linNode" presStyleCnt="0"/>
      <dgm:spPr/>
    </dgm:pt>
    <dgm:pt modelId="{506A28AA-4273-4368-B4B7-2646ECB52836}" type="pres">
      <dgm:prSet presAssocID="{1FE8D06A-D19B-4FE1-AA11-2BA7B0792F9A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FECF43-5B60-4AEA-BE49-45348E14BE58}" type="pres">
      <dgm:prSet presAssocID="{1FE8D06A-D19B-4FE1-AA11-2BA7B0792F9A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F2430C-F97E-4108-AFE3-DE9BD2C297FE}" srcId="{1FE8D06A-D19B-4FE1-AA11-2BA7B0792F9A}" destId="{F31EFED2-2E66-406E-8C88-0AAE25E397D3}" srcOrd="1" destOrd="0" parTransId="{B8C3FA9D-58D6-4ECD-830B-C6D9F572EDED}" sibTransId="{1CE9BD08-766C-4ECC-B8FD-711228158D29}"/>
    <dgm:cxn modelId="{22257C74-2D3D-4AEB-8516-3F92390A33BD}" srcId="{48883BA1-6CAE-4D48-B19F-8230F47BA700}" destId="{C9600408-F86B-4894-91C4-60320A908A0A}" srcOrd="1" destOrd="0" parTransId="{80D93394-DF72-45A9-9B0B-8B91F7749C49}" sibTransId="{6E29084A-849A-4B93-8C27-C18C5127D435}"/>
    <dgm:cxn modelId="{61E6C613-38D7-4090-968D-4B37A45D6E8E}" type="presOf" srcId="{D9103EFD-508E-4601-BB94-D3796E0213DC}" destId="{C9FECF43-5B60-4AEA-BE49-45348E14BE58}" srcOrd="0" destOrd="0" presId="urn:microsoft.com/office/officeart/2005/8/layout/vList5"/>
    <dgm:cxn modelId="{22412696-CBBA-4633-8FE9-6C176CC0BC98}" type="presOf" srcId="{01E55B2A-0657-431F-AF39-8779D0506421}" destId="{38DCCFF3-2421-4A12-9E54-632D8E2D6DF1}" srcOrd="0" destOrd="0" presId="urn:microsoft.com/office/officeart/2005/8/layout/vList5"/>
    <dgm:cxn modelId="{28743922-5B9E-4C60-A27D-2336772BC622}" srcId="{C9600408-F86B-4894-91C4-60320A908A0A}" destId="{E4C18EA8-A784-4B96-8F6C-52122A1385B7}" srcOrd="0" destOrd="0" parTransId="{289FB50E-D6F5-401B-9B28-A9D358E5282B}" sibTransId="{533BBE6E-B364-4129-8711-CCDB8901195D}"/>
    <dgm:cxn modelId="{5E4370F8-8D56-4194-9BCD-6211301D14E7}" type="presOf" srcId="{1FE8D06A-D19B-4FE1-AA11-2BA7B0792F9A}" destId="{506A28AA-4273-4368-B4B7-2646ECB52836}" srcOrd="0" destOrd="0" presId="urn:microsoft.com/office/officeart/2005/8/layout/vList5"/>
    <dgm:cxn modelId="{8E90CCD0-80B3-49A2-BDF8-D47ADD40B28E}" srcId="{8411F2F5-CE67-45A0-8F58-CA094E456A89}" destId="{41315166-07F9-4C1C-89F4-6F6A5330AE98}" srcOrd="1" destOrd="0" parTransId="{18444A32-EA1B-4AFC-BCDC-F3D8D4EDF90A}" sibTransId="{78C0A55E-5961-456A-9A15-C5FD27103397}"/>
    <dgm:cxn modelId="{8C20E636-1942-496D-A2D4-CD0065964BB7}" srcId="{48883BA1-6CAE-4D48-B19F-8230F47BA700}" destId="{1FE8D06A-D19B-4FE1-AA11-2BA7B0792F9A}" srcOrd="2" destOrd="0" parTransId="{6A3A455C-071B-426D-85B5-B333A9FF62E9}" sibTransId="{EF23E5EA-654A-4A20-ACF4-C97EC9B81689}"/>
    <dgm:cxn modelId="{80CA4A25-D67C-44D3-BEA8-1B45484B93BC}" srcId="{48883BA1-6CAE-4D48-B19F-8230F47BA700}" destId="{8411F2F5-CE67-45A0-8F58-CA094E456A89}" srcOrd="0" destOrd="0" parTransId="{ACC54566-4B78-45B6-B1B9-F864F28EB617}" sibTransId="{43793D52-013C-4631-8F61-CC5DB9ABE41B}"/>
    <dgm:cxn modelId="{7E9C6D88-CF28-48E8-B903-51CF04D32ABC}" type="presOf" srcId="{41315166-07F9-4C1C-89F4-6F6A5330AE98}" destId="{38DCCFF3-2421-4A12-9E54-632D8E2D6DF1}" srcOrd="0" destOrd="1" presId="urn:microsoft.com/office/officeart/2005/8/layout/vList5"/>
    <dgm:cxn modelId="{79A6A1B4-DF57-42BE-B55F-C8B6D2EA3B46}" type="presOf" srcId="{8E9D64EF-D004-4127-B871-E8FAFCA570D1}" destId="{8E74667B-70AC-4513-BC94-2BFB60EB90E4}" srcOrd="0" destOrd="1" presId="urn:microsoft.com/office/officeart/2005/8/layout/vList5"/>
    <dgm:cxn modelId="{74E1788E-59F4-4476-9E76-D1E8F1927A8C}" type="presOf" srcId="{48883BA1-6CAE-4D48-B19F-8230F47BA700}" destId="{9541B93D-A940-4ED4-B662-BAEB97C1FBC1}" srcOrd="0" destOrd="0" presId="urn:microsoft.com/office/officeart/2005/8/layout/vList5"/>
    <dgm:cxn modelId="{97946481-1D65-4E4B-9068-33982CA72F44}" type="presOf" srcId="{8411F2F5-CE67-45A0-8F58-CA094E456A89}" destId="{3E1B9D11-8B72-4361-8435-35BA0B938AC5}" srcOrd="0" destOrd="0" presId="urn:microsoft.com/office/officeart/2005/8/layout/vList5"/>
    <dgm:cxn modelId="{DCFDC026-4BB3-4813-AD20-96A2DAEA0A36}" srcId="{8411F2F5-CE67-45A0-8F58-CA094E456A89}" destId="{01E55B2A-0657-431F-AF39-8779D0506421}" srcOrd="0" destOrd="0" parTransId="{06662AE2-FB20-437B-9E8E-0131FB2D5D11}" sibTransId="{9CA0A32E-CAD7-4239-8472-D8896B256470}"/>
    <dgm:cxn modelId="{83F116D7-6400-4BD3-B811-BD0F256EAAB9}" type="presOf" srcId="{F31EFED2-2E66-406E-8C88-0AAE25E397D3}" destId="{C9FECF43-5B60-4AEA-BE49-45348E14BE58}" srcOrd="0" destOrd="1" presId="urn:microsoft.com/office/officeart/2005/8/layout/vList5"/>
    <dgm:cxn modelId="{DFCE32FC-AED7-4DA8-B7F7-12D096B6174E}" type="presOf" srcId="{E4C18EA8-A784-4B96-8F6C-52122A1385B7}" destId="{8E74667B-70AC-4513-BC94-2BFB60EB90E4}" srcOrd="0" destOrd="0" presId="urn:microsoft.com/office/officeart/2005/8/layout/vList5"/>
    <dgm:cxn modelId="{D4E27E2B-FB9D-43F7-BCCD-839344BC6F5B}" type="presOf" srcId="{C9600408-F86B-4894-91C4-60320A908A0A}" destId="{874A78ED-A7BB-4AFB-8D94-D0FA6E1F6D3E}" srcOrd="0" destOrd="0" presId="urn:microsoft.com/office/officeart/2005/8/layout/vList5"/>
    <dgm:cxn modelId="{46B7D259-9317-4E97-8448-B62A7ED57C68}" srcId="{C9600408-F86B-4894-91C4-60320A908A0A}" destId="{8E9D64EF-D004-4127-B871-E8FAFCA570D1}" srcOrd="1" destOrd="0" parTransId="{790C232A-2A80-40CA-9824-2AE551AE6E7A}" sibTransId="{F2E305EB-110A-45DF-96B2-F5F5E964823E}"/>
    <dgm:cxn modelId="{D2D98C1B-4D38-4217-B280-23744EA87ABD}" srcId="{1FE8D06A-D19B-4FE1-AA11-2BA7B0792F9A}" destId="{D9103EFD-508E-4601-BB94-D3796E0213DC}" srcOrd="0" destOrd="0" parTransId="{B31459C4-CD0F-4D5E-A3FE-488B86A84131}" sibTransId="{220D390D-FFA3-4932-B8DA-E17E16C46F96}"/>
    <dgm:cxn modelId="{63D425CF-8FE2-45AC-94F9-AB2FD5AC9F91}" type="presParOf" srcId="{9541B93D-A940-4ED4-B662-BAEB97C1FBC1}" destId="{461A2F90-E7AF-4CD5-A8CB-13BECE868F6E}" srcOrd="0" destOrd="0" presId="urn:microsoft.com/office/officeart/2005/8/layout/vList5"/>
    <dgm:cxn modelId="{0374CE15-906F-4EC9-8562-D506AC4767D9}" type="presParOf" srcId="{461A2F90-E7AF-4CD5-A8CB-13BECE868F6E}" destId="{3E1B9D11-8B72-4361-8435-35BA0B938AC5}" srcOrd="0" destOrd="0" presId="urn:microsoft.com/office/officeart/2005/8/layout/vList5"/>
    <dgm:cxn modelId="{F6E4FE42-0B8C-42E6-98F6-5C61C7C12025}" type="presParOf" srcId="{461A2F90-E7AF-4CD5-A8CB-13BECE868F6E}" destId="{38DCCFF3-2421-4A12-9E54-632D8E2D6DF1}" srcOrd="1" destOrd="0" presId="urn:microsoft.com/office/officeart/2005/8/layout/vList5"/>
    <dgm:cxn modelId="{BC680A48-6EC7-41A1-A2CB-AF0BE504790E}" type="presParOf" srcId="{9541B93D-A940-4ED4-B662-BAEB97C1FBC1}" destId="{72F8958A-19BA-4D93-B141-8BFF7B7FF67E}" srcOrd="1" destOrd="0" presId="urn:microsoft.com/office/officeart/2005/8/layout/vList5"/>
    <dgm:cxn modelId="{F8341C4F-AC24-494A-809E-A65C1F4ECFF8}" type="presParOf" srcId="{9541B93D-A940-4ED4-B662-BAEB97C1FBC1}" destId="{8BFC3ACD-4C26-4708-860D-F35D6E3B7128}" srcOrd="2" destOrd="0" presId="urn:microsoft.com/office/officeart/2005/8/layout/vList5"/>
    <dgm:cxn modelId="{F6B458EE-45B5-4448-AB94-689478D50F45}" type="presParOf" srcId="{8BFC3ACD-4C26-4708-860D-F35D6E3B7128}" destId="{874A78ED-A7BB-4AFB-8D94-D0FA6E1F6D3E}" srcOrd="0" destOrd="0" presId="urn:microsoft.com/office/officeart/2005/8/layout/vList5"/>
    <dgm:cxn modelId="{0EB5FAAF-F606-4D47-A820-35B24CF572A2}" type="presParOf" srcId="{8BFC3ACD-4C26-4708-860D-F35D6E3B7128}" destId="{8E74667B-70AC-4513-BC94-2BFB60EB90E4}" srcOrd="1" destOrd="0" presId="urn:microsoft.com/office/officeart/2005/8/layout/vList5"/>
    <dgm:cxn modelId="{BCACB686-8955-4147-90D7-3993BF9EDEF0}" type="presParOf" srcId="{9541B93D-A940-4ED4-B662-BAEB97C1FBC1}" destId="{F13C7030-A7A4-46DB-8D55-605AFC1D8E96}" srcOrd="3" destOrd="0" presId="urn:microsoft.com/office/officeart/2005/8/layout/vList5"/>
    <dgm:cxn modelId="{E4F71F55-523E-483C-AA99-4FC1A6F9B144}" type="presParOf" srcId="{9541B93D-A940-4ED4-B662-BAEB97C1FBC1}" destId="{5FBBE579-F6DE-4A41-A268-E1E49EBE5ABF}" srcOrd="4" destOrd="0" presId="urn:microsoft.com/office/officeart/2005/8/layout/vList5"/>
    <dgm:cxn modelId="{D83FC55C-83B7-4868-9797-CAA1890DC5A3}" type="presParOf" srcId="{5FBBE579-F6DE-4A41-A268-E1E49EBE5ABF}" destId="{506A28AA-4273-4368-B4B7-2646ECB52836}" srcOrd="0" destOrd="0" presId="urn:microsoft.com/office/officeart/2005/8/layout/vList5"/>
    <dgm:cxn modelId="{259F4CDE-9C05-48A5-B382-3802B97D10EF}" type="presParOf" srcId="{5FBBE579-F6DE-4A41-A268-E1E49EBE5ABF}" destId="{C9FECF43-5B60-4AEA-BE49-45348E14BE5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8883BA1-6CAE-4D48-B19F-8230F47BA700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411F2F5-CE67-45A0-8F58-CA094E456A89}">
      <dgm:prSet phldrT="[Текст]"/>
      <dgm:spPr/>
      <dgm:t>
        <a:bodyPr/>
        <a:lstStyle/>
        <a:p>
          <a:r>
            <a:rPr lang="ru-RU"/>
            <a:t>Изменение нравов</a:t>
          </a:r>
        </a:p>
      </dgm:t>
    </dgm:pt>
    <dgm:pt modelId="{ACC54566-4B78-45B6-B1B9-F864F28EB617}" type="parTrans" cxnId="{80CA4A25-D67C-44D3-BEA8-1B45484B93BC}">
      <dgm:prSet/>
      <dgm:spPr/>
      <dgm:t>
        <a:bodyPr/>
        <a:lstStyle/>
        <a:p>
          <a:endParaRPr lang="ru-RU"/>
        </a:p>
      </dgm:t>
    </dgm:pt>
    <dgm:pt modelId="{43793D52-013C-4631-8F61-CC5DB9ABE41B}" type="sibTrans" cxnId="{80CA4A25-D67C-44D3-BEA8-1B45484B93BC}">
      <dgm:prSet/>
      <dgm:spPr/>
      <dgm:t>
        <a:bodyPr/>
        <a:lstStyle/>
        <a:p>
          <a:endParaRPr lang="ru-RU"/>
        </a:p>
      </dgm:t>
    </dgm:pt>
    <dgm:pt modelId="{01E55B2A-0657-431F-AF39-8779D0506421}">
      <dgm:prSet phldrT="[Текст]"/>
      <dgm:spPr/>
      <dgm:t>
        <a:bodyPr/>
        <a:lstStyle/>
        <a:p>
          <a:r>
            <a:rPr lang="ru-RU" dirty="0"/>
            <a:t>Смягчение наказания</a:t>
          </a:r>
        </a:p>
      </dgm:t>
    </dgm:pt>
    <dgm:pt modelId="{06662AE2-FB20-437B-9E8E-0131FB2D5D11}" type="parTrans" cxnId="{DCFDC026-4BB3-4813-AD20-96A2DAEA0A36}">
      <dgm:prSet/>
      <dgm:spPr/>
      <dgm:t>
        <a:bodyPr/>
        <a:lstStyle/>
        <a:p>
          <a:endParaRPr lang="ru-RU"/>
        </a:p>
      </dgm:t>
    </dgm:pt>
    <dgm:pt modelId="{9CA0A32E-CAD7-4239-8472-D8896B256470}" type="sibTrans" cxnId="{DCFDC026-4BB3-4813-AD20-96A2DAEA0A36}">
      <dgm:prSet/>
      <dgm:spPr/>
      <dgm:t>
        <a:bodyPr/>
        <a:lstStyle/>
        <a:p>
          <a:endParaRPr lang="ru-RU"/>
        </a:p>
      </dgm:t>
    </dgm:pt>
    <dgm:pt modelId="{89D4238E-2879-4964-B229-281FF40A0FF1}">
      <dgm:prSet phldrT="[Текст]"/>
      <dgm:spPr/>
      <dgm:t>
        <a:bodyPr/>
        <a:lstStyle/>
        <a:p>
          <a:r>
            <a:rPr lang="ru-RU" dirty="0"/>
            <a:t>Открыты богадельни, больницы</a:t>
          </a:r>
        </a:p>
      </dgm:t>
    </dgm:pt>
    <dgm:pt modelId="{E4E48C07-05A8-4268-999D-495ADF8F9528}" type="parTrans" cxnId="{CAC72F94-24FC-4787-9C66-13AD80A3945D}">
      <dgm:prSet/>
      <dgm:spPr/>
      <dgm:t>
        <a:bodyPr/>
        <a:lstStyle/>
        <a:p>
          <a:endParaRPr lang="ru-RU"/>
        </a:p>
      </dgm:t>
    </dgm:pt>
    <dgm:pt modelId="{733C002B-8E32-4AC1-985C-40569217CDAC}" type="sibTrans" cxnId="{CAC72F94-24FC-4787-9C66-13AD80A3945D}">
      <dgm:prSet/>
      <dgm:spPr/>
      <dgm:t>
        <a:bodyPr/>
        <a:lstStyle/>
        <a:p>
          <a:endParaRPr lang="ru-RU"/>
        </a:p>
      </dgm:t>
    </dgm:pt>
    <dgm:pt modelId="{C9600408-F86B-4894-91C4-60320A908A0A}">
      <dgm:prSet phldrT="[Текст]"/>
      <dgm:spPr/>
      <dgm:t>
        <a:bodyPr/>
        <a:lstStyle/>
        <a:p>
          <a:r>
            <a:rPr lang="ru-RU" dirty="0"/>
            <a:t>Православие</a:t>
          </a:r>
        </a:p>
      </dgm:t>
    </dgm:pt>
    <dgm:pt modelId="{80D93394-DF72-45A9-9B0B-8B91F7749C49}" type="parTrans" cxnId="{22257C74-2D3D-4AEB-8516-3F92390A33BD}">
      <dgm:prSet/>
      <dgm:spPr/>
      <dgm:t>
        <a:bodyPr/>
        <a:lstStyle/>
        <a:p>
          <a:endParaRPr lang="ru-RU"/>
        </a:p>
      </dgm:t>
    </dgm:pt>
    <dgm:pt modelId="{6E29084A-849A-4B93-8C27-C18C5127D435}" type="sibTrans" cxnId="{22257C74-2D3D-4AEB-8516-3F92390A33BD}">
      <dgm:prSet/>
      <dgm:spPr/>
      <dgm:t>
        <a:bodyPr/>
        <a:lstStyle/>
        <a:p>
          <a:endParaRPr lang="ru-RU"/>
        </a:p>
      </dgm:t>
    </dgm:pt>
    <dgm:pt modelId="{E4C18EA8-A784-4B96-8F6C-52122A1385B7}">
      <dgm:prSet phldrT="[Текст]"/>
      <dgm:spPr/>
      <dgm:t>
        <a:bodyPr/>
        <a:lstStyle/>
        <a:p>
          <a:r>
            <a:rPr lang="ru-RU" dirty="0"/>
            <a:t>Новые епархии</a:t>
          </a:r>
        </a:p>
      </dgm:t>
    </dgm:pt>
    <dgm:pt modelId="{289FB50E-D6F5-401B-9B28-A9D358E5282B}" type="parTrans" cxnId="{28743922-5B9E-4C60-A27D-2336772BC622}">
      <dgm:prSet/>
      <dgm:spPr/>
      <dgm:t>
        <a:bodyPr/>
        <a:lstStyle/>
        <a:p>
          <a:endParaRPr lang="ru-RU"/>
        </a:p>
      </dgm:t>
    </dgm:pt>
    <dgm:pt modelId="{533BBE6E-B364-4129-8711-CCDB8901195D}" type="sibTrans" cxnId="{28743922-5B9E-4C60-A27D-2336772BC622}">
      <dgm:prSet/>
      <dgm:spPr/>
      <dgm:t>
        <a:bodyPr/>
        <a:lstStyle/>
        <a:p>
          <a:endParaRPr lang="ru-RU"/>
        </a:p>
      </dgm:t>
    </dgm:pt>
    <dgm:pt modelId="{0CBEB5D7-FF15-4122-A88E-34882C89999B}">
      <dgm:prSet phldrT="[Текст]"/>
      <dgm:spPr/>
      <dgm:t>
        <a:bodyPr/>
        <a:lstStyle/>
        <a:p>
          <a:r>
            <a:rPr lang="ru-RU" dirty="0"/>
            <a:t>Христианизация народов Поволжья, Восточной Сибири </a:t>
          </a:r>
        </a:p>
      </dgm:t>
    </dgm:pt>
    <dgm:pt modelId="{35930A08-A7E4-48C5-BF59-BC0AAF705881}" type="parTrans" cxnId="{CD1199CF-044D-4E47-923D-1079242DE8EB}">
      <dgm:prSet/>
      <dgm:spPr/>
      <dgm:t>
        <a:bodyPr/>
        <a:lstStyle/>
        <a:p>
          <a:endParaRPr lang="ru-RU"/>
        </a:p>
      </dgm:t>
    </dgm:pt>
    <dgm:pt modelId="{23E9A917-0FB5-4195-AEC5-EC26EF28E37E}" type="sibTrans" cxnId="{CD1199CF-044D-4E47-923D-1079242DE8EB}">
      <dgm:prSet/>
      <dgm:spPr/>
      <dgm:t>
        <a:bodyPr/>
        <a:lstStyle/>
        <a:p>
          <a:endParaRPr lang="ru-RU"/>
        </a:p>
      </dgm:t>
    </dgm:pt>
    <dgm:pt modelId="{1FE8D06A-D19B-4FE1-AA11-2BA7B0792F9A}">
      <dgm:prSet phldrT="[Текст]"/>
      <dgm:spPr/>
      <dgm:t>
        <a:bodyPr/>
        <a:lstStyle/>
        <a:p>
          <a:r>
            <a:rPr lang="ru-RU" dirty="0"/>
            <a:t>Развлечения</a:t>
          </a:r>
        </a:p>
      </dgm:t>
    </dgm:pt>
    <dgm:pt modelId="{6A3A455C-071B-426D-85B5-B333A9FF62E9}" type="parTrans" cxnId="{8C20E636-1942-496D-A2D4-CD0065964BB7}">
      <dgm:prSet/>
      <dgm:spPr/>
      <dgm:t>
        <a:bodyPr/>
        <a:lstStyle/>
        <a:p>
          <a:endParaRPr lang="ru-RU"/>
        </a:p>
      </dgm:t>
    </dgm:pt>
    <dgm:pt modelId="{EF23E5EA-654A-4A20-ACF4-C97EC9B81689}" type="sibTrans" cxnId="{8C20E636-1942-496D-A2D4-CD0065964BB7}">
      <dgm:prSet/>
      <dgm:spPr/>
      <dgm:t>
        <a:bodyPr/>
        <a:lstStyle/>
        <a:p>
          <a:endParaRPr lang="ru-RU"/>
        </a:p>
      </dgm:t>
    </dgm:pt>
    <dgm:pt modelId="{D9103EFD-508E-4601-BB94-D3796E0213DC}">
      <dgm:prSet phldrT="[Текст]"/>
      <dgm:spPr/>
      <dgm:t>
        <a:bodyPr/>
        <a:lstStyle/>
        <a:p>
          <a:r>
            <a:rPr lang="ru-RU" dirty="0"/>
            <a:t>Стрельба из лука, лошади</a:t>
          </a:r>
        </a:p>
      </dgm:t>
    </dgm:pt>
    <dgm:pt modelId="{B31459C4-CD0F-4D5E-A3FE-488B86A84131}" type="parTrans" cxnId="{D2D98C1B-4D38-4217-B280-23744EA87ABD}">
      <dgm:prSet/>
      <dgm:spPr/>
      <dgm:t>
        <a:bodyPr/>
        <a:lstStyle/>
        <a:p>
          <a:endParaRPr lang="ru-RU"/>
        </a:p>
      </dgm:t>
    </dgm:pt>
    <dgm:pt modelId="{220D390D-FFA3-4932-B8DA-E17E16C46F96}" type="sibTrans" cxnId="{D2D98C1B-4D38-4217-B280-23744EA87ABD}">
      <dgm:prSet/>
      <dgm:spPr/>
      <dgm:t>
        <a:bodyPr/>
        <a:lstStyle/>
        <a:p>
          <a:endParaRPr lang="ru-RU"/>
        </a:p>
      </dgm:t>
    </dgm:pt>
    <dgm:pt modelId="{092862D7-0399-4647-ACED-E5DD9AB8F8E9}">
      <dgm:prSet phldrT="[Текст]"/>
      <dgm:spPr/>
      <dgm:t>
        <a:bodyPr/>
        <a:lstStyle/>
        <a:p>
          <a:r>
            <a:rPr lang="ru-RU" dirty="0"/>
            <a:t>Реформа платья</a:t>
          </a:r>
        </a:p>
      </dgm:t>
    </dgm:pt>
    <dgm:pt modelId="{0C73488B-F4C7-4264-B0C7-FD73540617FE}" type="parTrans" cxnId="{08E1E98E-D47D-49EE-B210-488462940A84}">
      <dgm:prSet/>
      <dgm:spPr/>
      <dgm:t>
        <a:bodyPr/>
        <a:lstStyle/>
        <a:p>
          <a:endParaRPr lang="ru-RU"/>
        </a:p>
      </dgm:t>
    </dgm:pt>
    <dgm:pt modelId="{8F379E44-2F4A-4901-A5B0-660E8A8B2D95}" type="sibTrans" cxnId="{08E1E98E-D47D-49EE-B210-488462940A84}">
      <dgm:prSet/>
      <dgm:spPr/>
      <dgm:t>
        <a:bodyPr/>
        <a:lstStyle/>
        <a:p>
          <a:endParaRPr lang="ru-RU"/>
        </a:p>
      </dgm:t>
    </dgm:pt>
    <dgm:pt modelId="{9541B93D-A940-4ED4-B662-BAEB97C1FBC1}" type="pres">
      <dgm:prSet presAssocID="{48883BA1-6CAE-4D48-B19F-8230F47BA70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1A2F90-E7AF-4CD5-A8CB-13BECE868F6E}" type="pres">
      <dgm:prSet presAssocID="{8411F2F5-CE67-45A0-8F58-CA094E456A89}" presName="linNode" presStyleCnt="0"/>
      <dgm:spPr/>
    </dgm:pt>
    <dgm:pt modelId="{3E1B9D11-8B72-4361-8435-35BA0B938AC5}" type="pres">
      <dgm:prSet presAssocID="{8411F2F5-CE67-45A0-8F58-CA094E456A89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DCCFF3-2421-4A12-9E54-632D8E2D6DF1}" type="pres">
      <dgm:prSet presAssocID="{8411F2F5-CE67-45A0-8F58-CA094E456A89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F8958A-19BA-4D93-B141-8BFF7B7FF67E}" type="pres">
      <dgm:prSet presAssocID="{43793D52-013C-4631-8F61-CC5DB9ABE41B}" presName="sp" presStyleCnt="0"/>
      <dgm:spPr/>
    </dgm:pt>
    <dgm:pt modelId="{8BFC3ACD-4C26-4708-860D-F35D6E3B7128}" type="pres">
      <dgm:prSet presAssocID="{C9600408-F86B-4894-91C4-60320A908A0A}" presName="linNode" presStyleCnt="0"/>
      <dgm:spPr/>
    </dgm:pt>
    <dgm:pt modelId="{874A78ED-A7BB-4AFB-8D94-D0FA6E1F6D3E}" type="pres">
      <dgm:prSet presAssocID="{C9600408-F86B-4894-91C4-60320A908A0A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74667B-70AC-4513-BC94-2BFB60EB90E4}" type="pres">
      <dgm:prSet presAssocID="{C9600408-F86B-4894-91C4-60320A908A0A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3C7030-A7A4-46DB-8D55-605AFC1D8E96}" type="pres">
      <dgm:prSet presAssocID="{6E29084A-849A-4B93-8C27-C18C5127D435}" presName="sp" presStyleCnt="0"/>
      <dgm:spPr/>
    </dgm:pt>
    <dgm:pt modelId="{5FBBE579-F6DE-4A41-A268-E1E49EBE5ABF}" type="pres">
      <dgm:prSet presAssocID="{1FE8D06A-D19B-4FE1-AA11-2BA7B0792F9A}" presName="linNode" presStyleCnt="0"/>
      <dgm:spPr/>
    </dgm:pt>
    <dgm:pt modelId="{506A28AA-4273-4368-B4B7-2646ECB52836}" type="pres">
      <dgm:prSet presAssocID="{1FE8D06A-D19B-4FE1-AA11-2BA7B0792F9A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FECF43-5B60-4AEA-BE49-45348E14BE58}" type="pres">
      <dgm:prSet presAssocID="{1FE8D06A-D19B-4FE1-AA11-2BA7B0792F9A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C24FF2-16A1-4557-86EF-D74354672068}" type="presOf" srcId="{01E55B2A-0657-431F-AF39-8779D0506421}" destId="{38DCCFF3-2421-4A12-9E54-632D8E2D6DF1}" srcOrd="0" destOrd="0" presId="urn:microsoft.com/office/officeart/2005/8/layout/vList5"/>
    <dgm:cxn modelId="{22257C74-2D3D-4AEB-8516-3F92390A33BD}" srcId="{48883BA1-6CAE-4D48-B19F-8230F47BA700}" destId="{C9600408-F86B-4894-91C4-60320A908A0A}" srcOrd="1" destOrd="0" parTransId="{80D93394-DF72-45A9-9B0B-8B91F7749C49}" sibTransId="{6E29084A-849A-4B93-8C27-C18C5127D435}"/>
    <dgm:cxn modelId="{6234F423-64D0-4817-AD26-EEF93B7D0363}" type="presOf" srcId="{48883BA1-6CAE-4D48-B19F-8230F47BA700}" destId="{9541B93D-A940-4ED4-B662-BAEB97C1FBC1}" srcOrd="0" destOrd="0" presId="urn:microsoft.com/office/officeart/2005/8/layout/vList5"/>
    <dgm:cxn modelId="{50A004E4-8E5B-441C-9409-179EABA15B4C}" type="presOf" srcId="{D9103EFD-508E-4601-BB94-D3796E0213DC}" destId="{C9FECF43-5B60-4AEA-BE49-45348E14BE58}" srcOrd="0" destOrd="0" presId="urn:microsoft.com/office/officeart/2005/8/layout/vList5"/>
    <dgm:cxn modelId="{A57DA2F6-BF5A-47AB-A183-9860645317BC}" type="presOf" srcId="{092862D7-0399-4647-ACED-E5DD9AB8F8E9}" destId="{C9FECF43-5B60-4AEA-BE49-45348E14BE58}" srcOrd="0" destOrd="1" presId="urn:microsoft.com/office/officeart/2005/8/layout/vList5"/>
    <dgm:cxn modelId="{CD1199CF-044D-4E47-923D-1079242DE8EB}" srcId="{C9600408-F86B-4894-91C4-60320A908A0A}" destId="{0CBEB5D7-FF15-4122-A88E-34882C89999B}" srcOrd="1" destOrd="0" parTransId="{35930A08-A7E4-48C5-BF59-BC0AAF705881}" sibTransId="{23E9A917-0FB5-4195-AEC5-EC26EF28E37E}"/>
    <dgm:cxn modelId="{CAC72F94-24FC-4787-9C66-13AD80A3945D}" srcId="{8411F2F5-CE67-45A0-8F58-CA094E456A89}" destId="{89D4238E-2879-4964-B229-281FF40A0FF1}" srcOrd="1" destOrd="0" parTransId="{E4E48C07-05A8-4268-999D-495ADF8F9528}" sibTransId="{733C002B-8E32-4AC1-985C-40569217CDAC}"/>
    <dgm:cxn modelId="{D2D98C1B-4D38-4217-B280-23744EA87ABD}" srcId="{1FE8D06A-D19B-4FE1-AA11-2BA7B0792F9A}" destId="{D9103EFD-508E-4601-BB94-D3796E0213DC}" srcOrd="0" destOrd="0" parTransId="{B31459C4-CD0F-4D5E-A3FE-488B86A84131}" sibTransId="{220D390D-FFA3-4932-B8DA-E17E16C46F96}"/>
    <dgm:cxn modelId="{6A34B092-870E-4AAC-A3C5-237B62B271EA}" type="presOf" srcId="{8411F2F5-CE67-45A0-8F58-CA094E456A89}" destId="{3E1B9D11-8B72-4361-8435-35BA0B938AC5}" srcOrd="0" destOrd="0" presId="urn:microsoft.com/office/officeart/2005/8/layout/vList5"/>
    <dgm:cxn modelId="{80CA4A25-D67C-44D3-BEA8-1B45484B93BC}" srcId="{48883BA1-6CAE-4D48-B19F-8230F47BA700}" destId="{8411F2F5-CE67-45A0-8F58-CA094E456A89}" srcOrd="0" destOrd="0" parTransId="{ACC54566-4B78-45B6-B1B9-F864F28EB617}" sibTransId="{43793D52-013C-4631-8F61-CC5DB9ABE41B}"/>
    <dgm:cxn modelId="{D677B6C8-009C-4947-80B6-FC88E1AE5860}" type="presOf" srcId="{89D4238E-2879-4964-B229-281FF40A0FF1}" destId="{38DCCFF3-2421-4A12-9E54-632D8E2D6DF1}" srcOrd="0" destOrd="1" presId="urn:microsoft.com/office/officeart/2005/8/layout/vList5"/>
    <dgm:cxn modelId="{8C20E636-1942-496D-A2D4-CD0065964BB7}" srcId="{48883BA1-6CAE-4D48-B19F-8230F47BA700}" destId="{1FE8D06A-D19B-4FE1-AA11-2BA7B0792F9A}" srcOrd="2" destOrd="0" parTransId="{6A3A455C-071B-426D-85B5-B333A9FF62E9}" sibTransId="{EF23E5EA-654A-4A20-ACF4-C97EC9B81689}"/>
    <dgm:cxn modelId="{28743922-5B9E-4C60-A27D-2336772BC622}" srcId="{C9600408-F86B-4894-91C4-60320A908A0A}" destId="{E4C18EA8-A784-4B96-8F6C-52122A1385B7}" srcOrd="0" destOrd="0" parTransId="{289FB50E-D6F5-401B-9B28-A9D358E5282B}" sibTransId="{533BBE6E-B364-4129-8711-CCDB8901195D}"/>
    <dgm:cxn modelId="{DCFDC026-4BB3-4813-AD20-96A2DAEA0A36}" srcId="{8411F2F5-CE67-45A0-8F58-CA094E456A89}" destId="{01E55B2A-0657-431F-AF39-8779D0506421}" srcOrd="0" destOrd="0" parTransId="{06662AE2-FB20-437B-9E8E-0131FB2D5D11}" sibTransId="{9CA0A32E-CAD7-4239-8472-D8896B256470}"/>
    <dgm:cxn modelId="{7FD9EB87-7508-4484-A733-AC548E9C7328}" type="presOf" srcId="{0CBEB5D7-FF15-4122-A88E-34882C89999B}" destId="{8E74667B-70AC-4513-BC94-2BFB60EB90E4}" srcOrd="0" destOrd="1" presId="urn:microsoft.com/office/officeart/2005/8/layout/vList5"/>
    <dgm:cxn modelId="{15F70EE9-15DB-4BAA-ABB2-FFB139507D8C}" type="presOf" srcId="{1FE8D06A-D19B-4FE1-AA11-2BA7B0792F9A}" destId="{506A28AA-4273-4368-B4B7-2646ECB52836}" srcOrd="0" destOrd="0" presId="urn:microsoft.com/office/officeart/2005/8/layout/vList5"/>
    <dgm:cxn modelId="{59D1B99A-EC30-4BE6-8BEF-CAC0D1D42BC6}" type="presOf" srcId="{C9600408-F86B-4894-91C4-60320A908A0A}" destId="{874A78ED-A7BB-4AFB-8D94-D0FA6E1F6D3E}" srcOrd="0" destOrd="0" presId="urn:microsoft.com/office/officeart/2005/8/layout/vList5"/>
    <dgm:cxn modelId="{08E1E98E-D47D-49EE-B210-488462940A84}" srcId="{1FE8D06A-D19B-4FE1-AA11-2BA7B0792F9A}" destId="{092862D7-0399-4647-ACED-E5DD9AB8F8E9}" srcOrd="1" destOrd="0" parTransId="{0C73488B-F4C7-4264-B0C7-FD73540617FE}" sibTransId="{8F379E44-2F4A-4901-A5B0-660E8A8B2D95}"/>
    <dgm:cxn modelId="{85350BE1-31FC-4017-8566-1387140CC3FB}" type="presOf" srcId="{E4C18EA8-A784-4B96-8F6C-52122A1385B7}" destId="{8E74667B-70AC-4513-BC94-2BFB60EB90E4}" srcOrd="0" destOrd="0" presId="urn:microsoft.com/office/officeart/2005/8/layout/vList5"/>
    <dgm:cxn modelId="{E72B92AD-210A-4432-AECB-7E77BEFD0495}" type="presParOf" srcId="{9541B93D-A940-4ED4-B662-BAEB97C1FBC1}" destId="{461A2F90-E7AF-4CD5-A8CB-13BECE868F6E}" srcOrd="0" destOrd="0" presId="urn:microsoft.com/office/officeart/2005/8/layout/vList5"/>
    <dgm:cxn modelId="{B2A820DC-C1CE-4E4D-B95F-A6C91C1A0AA0}" type="presParOf" srcId="{461A2F90-E7AF-4CD5-A8CB-13BECE868F6E}" destId="{3E1B9D11-8B72-4361-8435-35BA0B938AC5}" srcOrd="0" destOrd="0" presId="urn:microsoft.com/office/officeart/2005/8/layout/vList5"/>
    <dgm:cxn modelId="{F5D5CE4E-D771-4B7C-96CA-B936B296FDC0}" type="presParOf" srcId="{461A2F90-E7AF-4CD5-A8CB-13BECE868F6E}" destId="{38DCCFF3-2421-4A12-9E54-632D8E2D6DF1}" srcOrd="1" destOrd="0" presId="urn:microsoft.com/office/officeart/2005/8/layout/vList5"/>
    <dgm:cxn modelId="{24587575-6AA2-4256-90C3-36F711BD795E}" type="presParOf" srcId="{9541B93D-A940-4ED4-B662-BAEB97C1FBC1}" destId="{72F8958A-19BA-4D93-B141-8BFF7B7FF67E}" srcOrd="1" destOrd="0" presId="urn:microsoft.com/office/officeart/2005/8/layout/vList5"/>
    <dgm:cxn modelId="{D09811B3-F224-4CB0-BFB6-EE6A79161AD0}" type="presParOf" srcId="{9541B93D-A940-4ED4-B662-BAEB97C1FBC1}" destId="{8BFC3ACD-4C26-4708-860D-F35D6E3B7128}" srcOrd="2" destOrd="0" presId="urn:microsoft.com/office/officeart/2005/8/layout/vList5"/>
    <dgm:cxn modelId="{ABA11E5B-2BB1-4190-897C-E64EF3F830AA}" type="presParOf" srcId="{8BFC3ACD-4C26-4708-860D-F35D6E3B7128}" destId="{874A78ED-A7BB-4AFB-8D94-D0FA6E1F6D3E}" srcOrd="0" destOrd="0" presId="urn:microsoft.com/office/officeart/2005/8/layout/vList5"/>
    <dgm:cxn modelId="{BDFB917F-288E-42A4-9F63-6DDB70FA5DC3}" type="presParOf" srcId="{8BFC3ACD-4C26-4708-860D-F35D6E3B7128}" destId="{8E74667B-70AC-4513-BC94-2BFB60EB90E4}" srcOrd="1" destOrd="0" presId="urn:microsoft.com/office/officeart/2005/8/layout/vList5"/>
    <dgm:cxn modelId="{6332784E-A654-42A5-BFF7-C36DB881648C}" type="presParOf" srcId="{9541B93D-A940-4ED4-B662-BAEB97C1FBC1}" destId="{F13C7030-A7A4-46DB-8D55-605AFC1D8E96}" srcOrd="3" destOrd="0" presId="urn:microsoft.com/office/officeart/2005/8/layout/vList5"/>
    <dgm:cxn modelId="{86234965-AC86-4997-989D-61C3E50A9E9F}" type="presParOf" srcId="{9541B93D-A940-4ED4-B662-BAEB97C1FBC1}" destId="{5FBBE579-F6DE-4A41-A268-E1E49EBE5ABF}" srcOrd="4" destOrd="0" presId="urn:microsoft.com/office/officeart/2005/8/layout/vList5"/>
    <dgm:cxn modelId="{C1A6D52E-2A4D-47DE-BAF4-9D9A557AF079}" type="presParOf" srcId="{5FBBE579-F6DE-4A41-A268-E1E49EBE5ABF}" destId="{506A28AA-4273-4368-B4B7-2646ECB52836}" srcOrd="0" destOrd="0" presId="urn:microsoft.com/office/officeart/2005/8/layout/vList5"/>
    <dgm:cxn modelId="{AF925689-D52A-4D90-8106-ABBC0059F5A4}" type="presParOf" srcId="{5FBBE579-F6DE-4A41-A268-E1E49EBE5ABF}" destId="{C9FECF43-5B60-4AEA-BE49-45348E14BE5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7B6EEE-1C2A-434B-A288-A818350BDC4E}">
      <dsp:nvSpPr>
        <dsp:cNvPr id="0" name=""/>
        <dsp:cNvSpPr/>
      </dsp:nvSpPr>
      <dsp:spPr>
        <a:xfrm rot="5400000">
          <a:off x="-266021" y="268857"/>
          <a:ext cx="1773478" cy="1241434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/>
            <a:t>1</a:t>
          </a:r>
          <a:endParaRPr lang="ru-RU" sz="3400" kern="1200" dirty="0"/>
        </a:p>
      </dsp:txBody>
      <dsp:txXfrm rot="-5400000">
        <a:off x="1" y="623552"/>
        <a:ext cx="1241434" cy="532044"/>
      </dsp:txXfrm>
    </dsp:sp>
    <dsp:sp modelId="{553092D3-3FAF-4E05-955C-D2020EE9DDEC}">
      <dsp:nvSpPr>
        <dsp:cNvPr id="0" name=""/>
        <dsp:cNvSpPr/>
      </dsp:nvSpPr>
      <dsp:spPr>
        <a:xfrm rot="5400000">
          <a:off x="3759925" y="-2515654"/>
          <a:ext cx="1152761" cy="61897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/>
            <a:t>После успешной войны русского войска против турецкой армии был окончательно решен вопрос о вхождении в состав России части левобережной Украины с крупным городом Киевом и рядом небольших городов. Граница проходила по реке Днепр.</a:t>
          </a:r>
        </a:p>
      </dsp:txBody>
      <dsp:txXfrm rot="-5400000">
        <a:off x="1241435" y="59109"/>
        <a:ext cx="6133470" cy="1040215"/>
      </dsp:txXfrm>
    </dsp:sp>
    <dsp:sp modelId="{40FE2406-26EC-49C5-8716-3015684C1001}">
      <dsp:nvSpPr>
        <dsp:cNvPr id="0" name=""/>
        <dsp:cNvSpPr/>
      </dsp:nvSpPr>
      <dsp:spPr>
        <a:xfrm rot="5400000">
          <a:off x="-266021" y="1850088"/>
          <a:ext cx="1773478" cy="1241434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/>
            <a:t>2</a:t>
          </a:r>
          <a:endParaRPr lang="ru-RU" sz="3400" kern="1200" dirty="0"/>
        </a:p>
      </dsp:txBody>
      <dsp:txXfrm rot="-5400000">
        <a:off x="1" y="2204783"/>
        <a:ext cx="1241434" cy="532044"/>
      </dsp:txXfrm>
    </dsp:sp>
    <dsp:sp modelId="{08BB5581-C523-4D02-98AA-3F24CA984811}">
      <dsp:nvSpPr>
        <dsp:cNvPr id="0" name=""/>
        <dsp:cNvSpPr/>
      </dsp:nvSpPr>
      <dsp:spPr>
        <a:xfrm rot="5400000">
          <a:off x="3759925" y="-934424"/>
          <a:ext cx="1152761" cy="61897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/>
            <a:t>На новой территории русские могли заниматься рыбным промыслом, добычей соли и охотой.</a:t>
          </a:r>
        </a:p>
      </dsp:txBody>
      <dsp:txXfrm rot="-5400000">
        <a:off x="1241435" y="1640339"/>
        <a:ext cx="6133470" cy="1040215"/>
      </dsp:txXfrm>
    </dsp:sp>
    <dsp:sp modelId="{5B01A8BF-A8FE-4F9A-9495-4C2A67712B87}">
      <dsp:nvSpPr>
        <dsp:cNvPr id="0" name=""/>
        <dsp:cNvSpPr/>
      </dsp:nvSpPr>
      <dsp:spPr>
        <a:xfrm rot="5400000">
          <a:off x="-266021" y="3431318"/>
          <a:ext cx="1773478" cy="1241434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/>
            <a:t>3</a:t>
          </a:r>
          <a:endParaRPr lang="ru-RU" sz="3400" kern="1200" dirty="0"/>
        </a:p>
      </dsp:txBody>
      <dsp:txXfrm rot="-5400000">
        <a:off x="1" y="3786013"/>
        <a:ext cx="1241434" cy="532044"/>
      </dsp:txXfrm>
    </dsp:sp>
    <dsp:sp modelId="{814CE9CC-B85E-40F4-BC26-78B70A67A9BC}">
      <dsp:nvSpPr>
        <dsp:cNvPr id="0" name=""/>
        <dsp:cNvSpPr/>
      </dsp:nvSpPr>
      <dsp:spPr>
        <a:xfrm rot="5400000">
          <a:off x="3759925" y="646805"/>
          <a:ext cx="1152761" cy="61897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/>
            <a:t>Для укрепления и защиты были сооружены оборонительные сооружения, которые ещё долгое время защищали от набегов со стороны кочевников.</a:t>
          </a:r>
        </a:p>
      </dsp:txBody>
      <dsp:txXfrm rot="-5400000">
        <a:off x="1241435" y="3221569"/>
        <a:ext cx="6133470" cy="10402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DCCFF3-2421-4A12-9E54-632D8E2D6DF1}">
      <dsp:nvSpPr>
        <dsp:cNvPr id="0" name=""/>
        <dsp:cNvSpPr/>
      </dsp:nvSpPr>
      <dsp:spPr>
        <a:xfrm rot="5400000">
          <a:off x="5659484" y="-2105332"/>
          <a:ext cx="1424806" cy="5997070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700" kern="1200" dirty="0"/>
            <a:t>1</a:t>
          </a:r>
        </a:p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700" kern="1200" dirty="0"/>
            <a:t>2</a:t>
          </a:r>
        </a:p>
      </dsp:txBody>
      <dsp:txXfrm rot="-5400000">
        <a:off x="3373353" y="250352"/>
        <a:ext cx="5927517" cy="1285700"/>
      </dsp:txXfrm>
    </dsp:sp>
    <dsp:sp modelId="{3E1B9D11-8B72-4361-8435-35BA0B938AC5}">
      <dsp:nvSpPr>
        <dsp:cNvPr id="0" name=""/>
        <dsp:cNvSpPr/>
      </dsp:nvSpPr>
      <dsp:spPr>
        <a:xfrm>
          <a:off x="0" y="2698"/>
          <a:ext cx="3373352" cy="178100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/>
            <a:t>Изменение нравов</a:t>
          </a:r>
        </a:p>
      </dsp:txBody>
      <dsp:txXfrm>
        <a:off x="86942" y="89640"/>
        <a:ext cx="3199468" cy="1607124"/>
      </dsp:txXfrm>
    </dsp:sp>
    <dsp:sp modelId="{8E74667B-70AC-4513-BC94-2BFB60EB90E4}">
      <dsp:nvSpPr>
        <dsp:cNvPr id="0" name=""/>
        <dsp:cNvSpPr/>
      </dsp:nvSpPr>
      <dsp:spPr>
        <a:xfrm rot="5400000">
          <a:off x="5659484" y="-235274"/>
          <a:ext cx="1424806" cy="5997070"/>
        </a:xfrm>
        <a:prstGeom prst="round2SameRect">
          <a:avLst/>
        </a:prstGeom>
        <a:solidFill>
          <a:schemeClr val="accent2">
            <a:tint val="40000"/>
            <a:alpha val="90000"/>
            <a:hueOff val="4085793"/>
            <a:satOff val="-2603"/>
            <a:lumOff val="42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700" kern="1200" dirty="0"/>
            <a:t>1</a:t>
          </a:r>
        </a:p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700" kern="1200" dirty="0"/>
            <a:t>2</a:t>
          </a:r>
        </a:p>
      </dsp:txBody>
      <dsp:txXfrm rot="-5400000">
        <a:off x="3373353" y="2120410"/>
        <a:ext cx="5927517" cy="1285700"/>
      </dsp:txXfrm>
    </dsp:sp>
    <dsp:sp modelId="{874A78ED-A7BB-4AFB-8D94-D0FA6E1F6D3E}">
      <dsp:nvSpPr>
        <dsp:cNvPr id="0" name=""/>
        <dsp:cNvSpPr/>
      </dsp:nvSpPr>
      <dsp:spPr>
        <a:xfrm>
          <a:off x="0" y="1872756"/>
          <a:ext cx="3373352" cy="1781008"/>
        </a:xfrm>
        <a:prstGeom prst="roundRect">
          <a:avLst/>
        </a:prstGeom>
        <a:solidFill>
          <a:schemeClr val="accent2">
            <a:hueOff val="4089090"/>
            <a:satOff val="-9814"/>
            <a:lumOff val="3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/>
            <a:t>Православие</a:t>
          </a:r>
        </a:p>
      </dsp:txBody>
      <dsp:txXfrm>
        <a:off x="86942" y="1959698"/>
        <a:ext cx="3199468" cy="1607124"/>
      </dsp:txXfrm>
    </dsp:sp>
    <dsp:sp modelId="{C9FECF43-5B60-4AEA-BE49-45348E14BE58}">
      <dsp:nvSpPr>
        <dsp:cNvPr id="0" name=""/>
        <dsp:cNvSpPr/>
      </dsp:nvSpPr>
      <dsp:spPr>
        <a:xfrm rot="5400000">
          <a:off x="5659484" y="1634784"/>
          <a:ext cx="1424806" cy="5997070"/>
        </a:xfrm>
        <a:prstGeom prst="round2SameRect">
          <a:avLst/>
        </a:prstGeom>
        <a:solidFill>
          <a:schemeClr val="accent2">
            <a:tint val="40000"/>
            <a:alpha val="90000"/>
            <a:hueOff val="8171587"/>
            <a:satOff val="-5207"/>
            <a:lumOff val="85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700" kern="1200" dirty="0"/>
            <a:t>1</a:t>
          </a:r>
        </a:p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700" kern="1200" dirty="0"/>
            <a:t>2</a:t>
          </a:r>
        </a:p>
      </dsp:txBody>
      <dsp:txXfrm rot="-5400000">
        <a:off x="3373353" y="3990469"/>
        <a:ext cx="5927517" cy="1285700"/>
      </dsp:txXfrm>
    </dsp:sp>
    <dsp:sp modelId="{506A28AA-4273-4368-B4B7-2646ECB52836}">
      <dsp:nvSpPr>
        <dsp:cNvPr id="0" name=""/>
        <dsp:cNvSpPr/>
      </dsp:nvSpPr>
      <dsp:spPr>
        <a:xfrm>
          <a:off x="0" y="3742815"/>
          <a:ext cx="3373352" cy="1781008"/>
        </a:xfrm>
        <a:prstGeom prst="roundRect">
          <a:avLst/>
        </a:prstGeom>
        <a:solidFill>
          <a:schemeClr val="accent2">
            <a:hueOff val="8178181"/>
            <a:satOff val="-19628"/>
            <a:lumOff val="725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/>
            <a:t>Развлечения</a:t>
          </a:r>
        </a:p>
      </dsp:txBody>
      <dsp:txXfrm>
        <a:off x="86942" y="3829757"/>
        <a:ext cx="3199468" cy="16071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DCCFF3-2421-4A12-9E54-632D8E2D6DF1}">
      <dsp:nvSpPr>
        <dsp:cNvPr id="0" name=""/>
        <dsp:cNvSpPr/>
      </dsp:nvSpPr>
      <dsp:spPr>
        <a:xfrm rot="5400000">
          <a:off x="5027095" y="-1790687"/>
          <a:ext cx="1468346" cy="5422370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/>
            <a:t>Смягчение наказания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/>
            <a:t>Открыты богадельни, больницы</a:t>
          </a:r>
        </a:p>
      </dsp:txBody>
      <dsp:txXfrm rot="-5400000">
        <a:off x="3050084" y="258003"/>
        <a:ext cx="5350691" cy="1324988"/>
      </dsp:txXfrm>
    </dsp:sp>
    <dsp:sp modelId="{3E1B9D11-8B72-4361-8435-35BA0B938AC5}">
      <dsp:nvSpPr>
        <dsp:cNvPr id="0" name=""/>
        <dsp:cNvSpPr/>
      </dsp:nvSpPr>
      <dsp:spPr>
        <a:xfrm>
          <a:off x="0" y="2780"/>
          <a:ext cx="3050083" cy="183543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/>
            <a:t>Изменение нравов</a:t>
          </a:r>
        </a:p>
      </dsp:txBody>
      <dsp:txXfrm>
        <a:off x="89598" y="92378"/>
        <a:ext cx="2870887" cy="1656237"/>
      </dsp:txXfrm>
    </dsp:sp>
    <dsp:sp modelId="{8E74667B-70AC-4513-BC94-2BFB60EB90E4}">
      <dsp:nvSpPr>
        <dsp:cNvPr id="0" name=""/>
        <dsp:cNvSpPr/>
      </dsp:nvSpPr>
      <dsp:spPr>
        <a:xfrm rot="5400000">
          <a:off x="5027095" y="136517"/>
          <a:ext cx="1468346" cy="5422370"/>
        </a:xfrm>
        <a:prstGeom prst="round2SameRect">
          <a:avLst/>
        </a:prstGeom>
        <a:solidFill>
          <a:schemeClr val="accent2">
            <a:tint val="40000"/>
            <a:alpha val="90000"/>
            <a:hueOff val="4085793"/>
            <a:satOff val="-2603"/>
            <a:lumOff val="42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4085793"/>
              <a:satOff val="-2603"/>
              <a:lumOff val="4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/>
            <a:t>Новые епархии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/>
            <a:t>Христианизация народов Поволжья, Восточной Сибири </a:t>
          </a:r>
        </a:p>
      </dsp:txBody>
      <dsp:txXfrm rot="-5400000">
        <a:off x="3050084" y="2185208"/>
        <a:ext cx="5350691" cy="1324988"/>
      </dsp:txXfrm>
    </dsp:sp>
    <dsp:sp modelId="{874A78ED-A7BB-4AFB-8D94-D0FA6E1F6D3E}">
      <dsp:nvSpPr>
        <dsp:cNvPr id="0" name=""/>
        <dsp:cNvSpPr/>
      </dsp:nvSpPr>
      <dsp:spPr>
        <a:xfrm>
          <a:off x="0" y="1929986"/>
          <a:ext cx="3050083" cy="1835433"/>
        </a:xfrm>
        <a:prstGeom prst="roundRect">
          <a:avLst/>
        </a:prstGeom>
        <a:solidFill>
          <a:schemeClr val="accent2">
            <a:hueOff val="4089090"/>
            <a:satOff val="-9814"/>
            <a:lumOff val="3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/>
            <a:t>Православие</a:t>
          </a:r>
        </a:p>
      </dsp:txBody>
      <dsp:txXfrm>
        <a:off x="89598" y="2019584"/>
        <a:ext cx="2870887" cy="1656237"/>
      </dsp:txXfrm>
    </dsp:sp>
    <dsp:sp modelId="{C9FECF43-5B60-4AEA-BE49-45348E14BE58}">
      <dsp:nvSpPr>
        <dsp:cNvPr id="0" name=""/>
        <dsp:cNvSpPr/>
      </dsp:nvSpPr>
      <dsp:spPr>
        <a:xfrm rot="5400000">
          <a:off x="5027095" y="2063722"/>
          <a:ext cx="1468346" cy="5422370"/>
        </a:xfrm>
        <a:prstGeom prst="round2SameRect">
          <a:avLst/>
        </a:prstGeom>
        <a:solidFill>
          <a:schemeClr val="accent2">
            <a:tint val="40000"/>
            <a:alpha val="90000"/>
            <a:hueOff val="8171587"/>
            <a:satOff val="-5207"/>
            <a:lumOff val="857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8171587"/>
              <a:satOff val="-5207"/>
              <a:lumOff val="8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/>
            <a:t>Стрельба из лука, лошади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/>
            <a:t>Реформа платья</a:t>
          </a:r>
        </a:p>
      </dsp:txBody>
      <dsp:txXfrm rot="-5400000">
        <a:off x="3050084" y="4112413"/>
        <a:ext cx="5350691" cy="1324988"/>
      </dsp:txXfrm>
    </dsp:sp>
    <dsp:sp modelId="{506A28AA-4273-4368-B4B7-2646ECB52836}">
      <dsp:nvSpPr>
        <dsp:cNvPr id="0" name=""/>
        <dsp:cNvSpPr/>
      </dsp:nvSpPr>
      <dsp:spPr>
        <a:xfrm>
          <a:off x="0" y="3857191"/>
          <a:ext cx="3050083" cy="1835433"/>
        </a:xfrm>
        <a:prstGeom prst="roundRect">
          <a:avLst/>
        </a:prstGeom>
        <a:solidFill>
          <a:schemeClr val="accent2">
            <a:hueOff val="8178181"/>
            <a:satOff val="-19628"/>
            <a:lumOff val="725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/>
            <a:t>Развлечения</a:t>
          </a:r>
        </a:p>
      </dsp:txBody>
      <dsp:txXfrm>
        <a:off x="89598" y="3946789"/>
        <a:ext cx="2870887" cy="16562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6033CB3-7F95-41E1-81BF-E8064342392D}" type="datetime1">
              <a:rPr lang="ru-RU" smtClean="0"/>
              <a:t>30.04.2024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2977E94-A6AB-4E02-8E43-E89F9CF4757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1C10190-6A87-4EFF-B67B-FD2B4955DE6B}" type="datetime1">
              <a:rPr lang="ru-RU" noProof="0" smtClean="0"/>
              <a:t>30.04.2024</a:t>
            </a:fld>
            <a:endParaRPr lang="ru-RU" noProof="0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ED491D0-8E1B-49C7-849B-A28568D94497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ED491D0-8E1B-49C7-849B-A28568D94497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6041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rtlCol="0"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 rtlCol="0"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11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rtl="0"/>
            <a:fld id="{63D273F9-4EFF-4F0B-9DF4-01F988EA6D1E}" type="datetime1">
              <a:rPr lang="ru-RU" smtClean="0"/>
              <a:t>30.04.2024</a:t>
            </a:fld>
            <a:endParaRPr lang="ru-RU" dirty="0"/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rtl="0"/>
            <a:fld id="{BD266BE7-899D-4075-917F-DBDE33B6B6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489B750-52B5-4380-A24A-7530EE5DCF6F}" type="datetime1">
              <a:rPr lang="ru-RU" smtClean="0"/>
              <a:t>30.04.2024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pic>
        <p:nvPicPr>
          <p:cNvPr id="7" name="Рисунок 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 rtlCol="0"/>
          <a:lstStyle/>
          <a:p>
            <a:pPr rtl="0"/>
            <a:fld id="{ADF49962-1D0D-4F31-AB9F-D72B431EE16F}" type="datetime1">
              <a:rPr lang="ru-RU" smtClean="0"/>
              <a:t>30.04.2024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 rtlCol="0"/>
          <a:lstStyle/>
          <a:p>
            <a:pPr rtl="0"/>
            <a:fld id="{BD266BE7-899D-4075-917F-DBDE33B6B69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4A3FD9A-4A31-4F86-93A4-8837C3CDE1A3}" type="datetime1">
              <a:rPr lang="ru-RU" smtClean="0"/>
              <a:t>30.04.2024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rtlCol="0"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 rtlCol="0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rtl="0"/>
            <a:fld id="{5389B495-48D3-4554-8EC7-73D4659C5407}" type="datetime1">
              <a:rPr lang="ru-RU" smtClean="0"/>
              <a:t>30.04.2024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rtl="0"/>
            <a:fld id="{BD266BE7-899D-4075-917F-DBDE33B6B6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55AA998-4B36-404A-8DEA-DA5BB2816D86}" type="datetime1">
              <a:rPr lang="ru-RU" smtClean="0"/>
              <a:t>30.04.2024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63059E1-7810-4134-BA30-CD168ACA1ED0}" type="datetime1">
              <a:rPr lang="ru-RU" smtClean="0"/>
              <a:t>30.04.2024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C8DD942-3932-490C-965E-CE019573200E}" type="datetime1">
              <a:rPr lang="ru-RU" smtClean="0"/>
              <a:t>30.04.2024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F23EE73-29DE-4D32-853F-71E261A37FAC}" type="datetime1">
              <a:rPr lang="ru-RU" smtClean="0"/>
              <a:t>30.04.2024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ctr">
            <a:normAutofit/>
          </a:bodyPr>
          <a:lstStyle>
            <a:lvl1pPr>
              <a:defRPr sz="30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Текст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 rtlCol="0">
            <a:normAutofit/>
          </a:bodyPr>
          <a:lstStyle>
            <a:lvl1pPr marL="0" indent="0" rtl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3" name="Объект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 rtlCol="0"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C3AA2DE-E044-4C5E-88E8-826FD672C224}" type="datetime1">
              <a:rPr lang="ru-RU" smtClean="0"/>
              <a:t>30.04.2024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ctr">
            <a:normAutofit/>
          </a:bodyPr>
          <a:lstStyle>
            <a:lvl1pPr>
              <a:defRPr sz="30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 rtlCol="0"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689F6FF-325E-4839-A110-B16E8C0199BE}" type="datetime1">
              <a:rPr lang="ru-RU" smtClean="0"/>
              <a:t>30.04.2024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 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  <a:p>
            <a:pPr lvl="5" rtl="0"/>
            <a:r>
              <a:rPr lang="ru-RU" dirty="0"/>
              <a:t>Шестой</a:t>
            </a:r>
          </a:p>
          <a:p>
            <a:pPr lvl="6" rtl="0"/>
            <a:r>
              <a:rPr lang="ru-RU" dirty="0"/>
              <a:t>Седьмой</a:t>
            </a:r>
          </a:p>
          <a:p>
            <a:pPr lvl="7" rtl="0"/>
            <a:r>
              <a:rPr lang="ru-RU" dirty="0"/>
              <a:t>Восьмой</a:t>
            </a:r>
          </a:p>
          <a:p>
            <a:pPr lvl="8" rtl="0"/>
            <a:r>
              <a:rPr lang="ru-RU" dirty="0"/>
              <a:t>Девятый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/>
                </a:solidFill>
              </a:defRPr>
            </a:lvl1pPr>
          </a:lstStyle>
          <a:p>
            <a:fld id="{38ABFFF7-E2BC-4B90-8333-1B79B63513B3}" type="datetime1">
              <a:rPr lang="ru-RU" smtClean="0"/>
              <a:pPr/>
              <a:t>30.04.2024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/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</a:defRPr>
            </a:lvl1pPr>
          </a:lstStyle>
          <a:p>
            <a:pPr rtl="0"/>
            <a:fld id="{BD266BE7-899D-4075-917F-DBDE33B6B6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9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11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.mediasole.ru/images/222/222360/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1099"/>
            <a:ext cx="12192000" cy="567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26223" y="290146"/>
            <a:ext cx="8739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Фрагмент родословного древа Романовых: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163056" y="3255264"/>
            <a:ext cx="502920" cy="219456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46290" y="5602224"/>
            <a:ext cx="2252941" cy="597408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76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30142" y="1883457"/>
            <a:ext cx="8500062" cy="2387600"/>
          </a:xfrm>
        </p:spPr>
        <p:txBody>
          <a:bodyPr>
            <a:normAutofit fontScale="90000"/>
          </a:bodyPr>
          <a:lstStyle/>
          <a:p>
            <a:r>
              <a:rPr lang="ru-RU" b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Домашнее задание: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составить буклет на тему «Первые Романовы» с 1613-1682 года, только тех, кого изучили.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F9ACA15-A6B0-4DBA-BFB8-C8F32ABC17E9}"/>
              </a:ext>
            </a:extLst>
          </p:cNvPr>
          <p:cNvSpPr/>
          <p:nvPr/>
        </p:nvSpPr>
        <p:spPr>
          <a:xfrm>
            <a:off x="2903388" y="4271057"/>
            <a:ext cx="835356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dirty="0">
                <a:latin typeface="+mj-lt"/>
                <a:ea typeface="+mj-ea"/>
                <a:cs typeface="+mj-cs"/>
              </a:rPr>
              <a:t>или</a:t>
            </a:r>
          </a:p>
          <a:p>
            <a:r>
              <a:rPr lang="ru-RU" sz="4400" b="1" dirty="0">
                <a:latin typeface="+mj-lt"/>
                <a:ea typeface="+mj-ea"/>
                <a:cs typeface="+mj-cs"/>
              </a:rPr>
              <a:t>стр.93 вопр.1,5 письменно</a:t>
            </a:r>
          </a:p>
        </p:txBody>
      </p:sp>
    </p:spTree>
    <p:extLst>
      <p:ext uri="{BB962C8B-B14F-4D97-AF65-F5344CB8AC3E}">
        <p14:creationId xmlns:p14="http://schemas.microsoft.com/office/powerpoint/2010/main" val="300781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44368" y="1943842"/>
            <a:ext cx="8979407" cy="2387600"/>
          </a:xfrm>
        </p:spPr>
        <p:txBody>
          <a:bodyPr rtlCol="0">
            <a:normAutofit fontScale="90000"/>
          </a:bodyPr>
          <a:lstStyle/>
          <a:p>
            <a:r>
              <a:rPr lang="ru-RU" dirty="0"/>
              <a:t>Фёдор Алексеевич Романов</a:t>
            </a:r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718505"/>
            <a:ext cx="3310128" cy="413949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403938" y="4482626"/>
            <a:ext cx="84260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1676-1682 – </a:t>
            </a:r>
            <a:r>
              <a:rPr lang="ru-RU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годы правления</a:t>
            </a:r>
            <a:endParaRPr lang="ru-RU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814384" y="117565"/>
            <a:ext cx="8856984" cy="792088"/>
          </a:xfrm>
        </p:spPr>
        <p:txBody>
          <a:bodyPr>
            <a:noAutofit/>
          </a:bodyPr>
          <a:lstStyle/>
          <a:p>
            <a:r>
              <a:rPr lang="ru-RU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itchFamily="34" charset="0"/>
                <a:cs typeface="Arial" pitchFamily="34" charset="0"/>
              </a:rPr>
              <a:t>Задание № 1. Заполнить таблицу, с помощью дополнительного текста № 1.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799588"/>
              </p:ext>
            </p:extLst>
          </p:nvPr>
        </p:nvGraphicFramePr>
        <p:xfrm>
          <a:off x="2599508" y="1268760"/>
          <a:ext cx="9592492" cy="451956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239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15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70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4416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Годы правления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450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Годы жизни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41418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Характеристика царя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948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Образование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905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551744" y="0"/>
            <a:ext cx="8821488" cy="620688"/>
          </a:xfrm>
        </p:spPr>
        <p:txBody>
          <a:bodyPr>
            <a:normAutofit/>
          </a:bodyPr>
          <a:lstStyle/>
          <a:p>
            <a:r>
              <a:rPr lang="ru-RU" sz="28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«Царь Фёдор Алексеевич»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474278"/>
              </p:ext>
            </p:extLst>
          </p:nvPr>
        </p:nvGraphicFramePr>
        <p:xfrm>
          <a:off x="1907178" y="1268763"/>
          <a:ext cx="10284822" cy="439879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78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256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6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21604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Годы правления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1676-1682гг.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2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Годы жизни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1661-1682гг.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08244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Характеристика царя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Молод, неопытен, слаб здоровьем,15 лет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9567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Образование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Знание латыни, древнегреческого и польского языков, писал музыку и стихи.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Подзаголовок 6"/>
          <p:cNvSpPr txBox="1">
            <a:spLocks/>
          </p:cNvSpPr>
          <p:nvPr/>
        </p:nvSpPr>
        <p:spPr>
          <a:xfrm>
            <a:off x="3035922" y="476675"/>
            <a:ext cx="6630592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itchFamily="34" charset="0"/>
                <a:cs typeface="Arial" pitchFamily="34" charset="0"/>
              </a:rPr>
              <a:t>Задание № 1. Заполнить таблицу, с помощью дополнительного текста № 1.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385" y="4064061"/>
            <a:ext cx="2234328" cy="2793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723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577" y="492469"/>
            <a:ext cx="11090365" cy="1362113"/>
          </a:xfrm>
        </p:spPr>
        <p:txBody>
          <a:bodyPr>
            <a:normAutofit fontScale="90000"/>
          </a:bodyPr>
          <a:lstStyle/>
          <a:p>
            <a:r>
              <a:rPr lang="ru-RU" dirty="0"/>
              <a:t>Задание № 2. Впишите, используя дополнительную литературу, те изменения, которые произошли при правление царя Федора </a:t>
            </a:r>
            <a:r>
              <a:rPr lang="en-US" dirty="0"/>
              <a:t>III</a:t>
            </a:r>
            <a:r>
              <a:rPr lang="ru-RU" dirty="0"/>
              <a:t> (административное, военное и социально – экономические изменения). </a:t>
            </a:r>
          </a:p>
        </p:txBody>
      </p:sp>
    </p:spTree>
    <p:extLst>
      <p:ext uri="{BB962C8B-B14F-4D97-AF65-F5344CB8AC3E}">
        <p14:creationId xmlns:p14="http://schemas.microsoft.com/office/powerpoint/2010/main" val="1991902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1968163-1D35-451E-80CB-353B8CCA2E85}"/>
              </a:ext>
            </a:extLst>
          </p:cNvPr>
          <p:cNvSpPr/>
          <p:nvPr/>
        </p:nvSpPr>
        <p:spPr>
          <a:xfrm>
            <a:off x="3457849" y="-86416"/>
            <a:ext cx="601818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Внешняя политика 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при Фёдоре </a:t>
            </a:r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III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BEB91850-2A0A-47F3-839F-A29C6E7654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516019"/>
              </p:ext>
            </p:extLst>
          </p:nvPr>
        </p:nvGraphicFramePr>
        <p:xfrm>
          <a:off x="203200" y="1777042"/>
          <a:ext cx="7431178" cy="49416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37284BD-6E4A-45F0-BB8B-A32BBE9FED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34378" y="1357519"/>
            <a:ext cx="4287328" cy="536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6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422947" y="470068"/>
            <a:ext cx="9144000" cy="648072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Задание № 3 выписать основные изменения духовной  и культурной  жизнь российского общества.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162280604"/>
              </p:ext>
            </p:extLst>
          </p:nvPr>
        </p:nvGraphicFramePr>
        <p:xfrm>
          <a:off x="2821577" y="1118140"/>
          <a:ext cx="9370423" cy="55265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5232" y="2886219"/>
            <a:ext cx="2392799" cy="39717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1741595" cy="366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89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970793220"/>
              </p:ext>
            </p:extLst>
          </p:nvPr>
        </p:nvGraphicFramePr>
        <p:xfrm>
          <a:off x="1259375" y="952655"/>
          <a:ext cx="8472454" cy="56954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5"/>
          <p:cNvSpPr txBox="1">
            <a:spLocks/>
          </p:cNvSpPr>
          <p:nvPr/>
        </p:nvSpPr>
        <p:spPr bwMode="black">
          <a:xfrm>
            <a:off x="1354182" y="304583"/>
            <a:ext cx="9144000" cy="64807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«Духовная и культурная жизнь российского общества»</a:t>
            </a:r>
            <a:endParaRPr lang="ru-RU" sz="280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98069" y="0"/>
            <a:ext cx="2389839" cy="39749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28103" y="3566160"/>
            <a:ext cx="1563897" cy="329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18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878184" y="2011680"/>
            <a:ext cx="9313816" cy="3579223"/>
          </a:xfrm>
        </p:spPr>
        <p:txBody>
          <a:bodyPr>
            <a:normAutofit/>
          </a:bodyPr>
          <a:lstStyle/>
          <a:p>
            <a:r>
              <a:rPr lang="ru-RU" sz="60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«Незаслуженно забытый монарх»</a:t>
            </a: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3A83143-482F-4769-BFF6-0D6A146D4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328888" y="-309910"/>
            <a:ext cx="2646141" cy="330391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D9A54F-51AF-47C9-A0B2-23DBD21028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8887682" y="4212107"/>
            <a:ext cx="3304318" cy="264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49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Школьные предметы 16: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0525619_TF03462902_TF03462902.potx" id="{BAC63EC1-72D2-48C1-B41B-534A4895C3B1}" vid="{6FF2C71A-6631-4AB1-81A9-F18F0A42702E}"/>
    </a:ext>
  </a:extLst>
</a:theme>
</file>

<file path=ppt/theme/theme2.xml><?xml version="1.0" encoding="utf-8"?>
<a:theme xmlns:a="http://schemas.openxmlformats.org/drawingml/2006/main" name="Тема Offic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344</TotalTime>
  <Words>271</Words>
  <Application>Microsoft Office PowerPoint</Application>
  <PresentationFormat>Широкоэкранный</PresentationFormat>
  <Paragraphs>64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Wingdings</vt:lpstr>
      <vt:lpstr>Школьные предметы 16:9</vt:lpstr>
      <vt:lpstr>Презентация PowerPoint</vt:lpstr>
      <vt:lpstr>Фёдор Алексеевич Романов </vt:lpstr>
      <vt:lpstr>Презентация PowerPoint</vt:lpstr>
      <vt:lpstr>«Царь Фёдор Алексеевич»</vt:lpstr>
      <vt:lpstr>Задание № 2. Впишите, используя дополнительную литературу, те изменения, которые произошли при правление царя Федора III (административное, военное и социально – экономические изменения). </vt:lpstr>
      <vt:lpstr>Презентация PowerPoint</vt:lpstr>
      <vt:lpstr>Задание № 3 выписать основные изменения духовной  и культурной  жизнь российского общества.</vt:lpstr>
      <vt:lpstr>Презентация PowerPoint</vt:lpstr>
      <vt:lpstr>Презентация PowerPoint</vt:lpstr>
      <vt:lpstr>Домашнее задание: составить буклет на тему «Первые Романовы» с 1613-1682 года, только тех, кого изучили.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Фёдор Алексеевич Романов</dc:title>
  <dc:creator>Маркин В.И.</dc:creator>
  <cp:lastModifiedBy>Lucky</cp:lastModifiedBy>
  <cp:revision>46</cp:revision>
  <dcterms:created xsi:type="dcterms:W3CDTF">2023-05-02T20:46:14Z</dcterms:created>
  <dcterms:modified xsi:type="dcterms:W3CDTF">2024-04-30T09:25:47Z</dcterms:modified>
</cp:coreProperties>
</file>