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3" r:id="rId7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2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85BA-A135-4F26-AA46-F71BA0D84536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57BA-43A5-4554-A5F8-207A4E17F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85BA-A135-4F26-AA46-F71BA0D84536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57BA-43A5-4554-A5F8-207A4E17F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85BA-A135-4F26-AA46-F71BA0D84536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57BA-43A5-4554-A5F8-207A4E17F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85BA-A135-4F26-AA46-F71BA0D84536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57BA-43A5-4554-A5F8-207A4E17F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85BA-A135-4F26-AA46-F71BA0D84536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57BA-43A5-4554-A5F8-207A4E17F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85BA-A135-4F26-AA46-F71BA0D84536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57BA-43A5-4554-A5F8-207A4E17F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85BA-A135-4F26-AA46-F71BA0D84536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57BA-43A5-4554-A5F8-207A4E17F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85BA-A135-4F26-AA46-F71BA0D84536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57BA-43A5-4554-A5F8-207A4E17F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85BA-A135-4F26-AA46-F71BA0D84536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57BA-43A5-4554-A5F8-207A4E17F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85BA-A135-4F26-AA46-F71BA0D84536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57BA-43A5-4554-A5F8-207A4E17F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885BA-A135-4F26-AA46-F71BA0D84536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57BA-43A5-4554-A5F8-207A4E17F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885BA-A135-4F26-AA46-F71BA0D84536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557BA-43A5-4554-A5F8-207A4E17F9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err="1" smtClean="0"/>
              <a:t>Мама-детства</a:t>
            </a:r>
            <a:r>
              <a:rPr lang="ru-RU" dirty="0" smtClean="0"/>
              <a:t> светлый мост»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39105408_173c43214c_b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744663" y="0"/>
            <a:ext cx="565308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ogoroditsa-dostoino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752600" y="0"/>
            <a:ext cx="56388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931490fba7ae397ae8a2b52abb4d36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6323639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co-vzglyad-mama-rebenok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76200"/>
            <a:ext cx="9144000" cy="670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«Мама-детства светлый мост» 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«Мама-детства светлый мост» </dc:title>
  <dc:creator>ромашка</dc:creator>
  <cp:lastModifiedBy>ромашка</cp:lastModifiedBy>
  <cp:revision>1</cp:revision>
  <dcterms:created xsi:type="dcterms:W3CDTF">2021-01-28T10:48:22Z</dcterms:created>
  <dcterms:modified xsi:type="dcterms:W3CDTF">2021-01-28T10:50:09Z</dcterms:modified>
</cp:coreProperties>
</file>