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н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40"/>
            <a:ext cx="9180512" cy="6858000"/>
          </a:xfrm>
          <a:prstGeom prst="rect">
            <a:avLst/>
          </a:prstGeom>
        </p:spPr>
      </p:pic>
      <p:pic>
        <p:nvPicPr>
          <p:cNvPr id="5" name="ежик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34" y="3717032"/>
            <a:ext cx="1211418" cy="1412776"/>
          </a:xfrm>
          <a:prstGeom prst="rect">
            <a:avLst/>
          </a:prstGeom>
        </p:spPr>
      </p:pic>
      <p:pic>
        <p:nvPicPr>
          <p:cNvPr id="7" name="корзи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878" y="5269601"/>
            <a:ext cx="1492755" cy="1589177"/>
          </a:xfrm>
          <a:prstGeom prst="rect">
            <a:avLst/>
          </a:prstGeom>
        </p:spPr>
      </p:pic>
      <p:pic>
        <p:nvPicPr>
          <p:cNvPr id="6" name="дерево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/>
          <a:stretch/>
        </p:blipFill>
        <p:spPr>
          <a:xfrm>
            <a:off x="4137075" y="498984"/>
            <a:ext cx="5043437" cy="6359016"/>
          </a:xfrm>
          <a:prstGeom prst="rect">
            <a:avLst/>
          </a:prstGeom>
        </p:spPr>
      </p:pic>
      <p:sp>
        <p:nvSpPr>
          <p:cNvPr id="2" name="пример1"/>
          <p:cNvSpPr txBox="1"/>
          <p:nvPr/>
        </p:nvSpPr>
        <p:spPr>
          <a:xfrm>
            <a:off x="688782" y="272842"/>
            <a:ext cx="204414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750:30 =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" name="яблоко1" title="яблоко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299" y="1369702"/>
            <a:ext cx="576064" cy="729681"/>
          </a:xfrm>
          <a:prstGeom prst="rect">
            <a:avLst/>
          </a:prstGeom>
        </p:spPr>
      </p:pic>
      <p:pic>
        <p:nvPicPr>
          <p:cNvPr id="16" name="яблоко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368628"/>
            <a:ext cx="576064" cy="729681"/>
          </a:xfrm>
          <a:prstGeom prst="rect">
            <a:avLst/>
          </a:prstGeom>
        </p:spPr>
      </p:pic>
      <p:pic>
        <p:nvPicPr>
          <p:cNvPr id="14" name="яблоко5" title="яблоко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331" y="2348880"/>
            <a:ext cx="576064" cy="729681"/>
          </a:xfrm>
          <a:prstGeom prst="rect">
            <a:avLst/>
          </a:prstGeom>
        </p:spPr>
      </p:pic>
      <p:pic>
        <p:nvPicPr>
          <p:cNvPr id="15" name="яблоко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565195"/>
            <a:ext cx="576064" cy="729681"/>
          </a:xfrm>
          <a:prstGeom prst="rect">
            <a:avLst/>
          </a:prstGeom>
        </p:spPr>
      </p:pic>
      <p:pic>
        <p:nvPicPr>
          <p:cNvPr id="23" name="яблоко2" title="яблоко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723" y="959831"/>
            <a:ext cx="576064" cy="729681"/>
          </a:xfrm>
          <a:prstGeom prst="rect">
            <a:avLst/>
          </a:prstGeom>
        </p:spPr>
      </p:pic>
      <p:sp>
        <p:nvSpPr>
          <p:cNvPr id="22" name="ответ1-1"/>
          <p:cNvSpPr txBox="1"/>
          <p:nvPr/>
        </p:nvSpPr>
        <p:spPr>
          <a:xfrm>
            <a:off x="139703" y="1136853"/>
            <a:ext cx="97009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20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ответ 1-2"/>
          <p:cNvSpPr txBox="1"/>
          <p:nvPr/>
        </p:nvSpPr>
        <p:spPr>
          <a:xfrm>
            <a:off x="1248993" y="1136853"/>
            <a:ext cx="97009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25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ответ 1-3"/>
          <p:cNvSpPr txBox="1"/>
          <p:nvPr/>
        </p:nvSpPr>
        <p:spPr>
          <a:xfrm>
            <a:off x="2483768" y="1131131"/>
            <a:ext cx="97009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32</a:t>
            </a:r>
            <a:endParaRPr lang="ru-RU" dirty="0"/>
          </a:p>
        </p:txBody>
      </p:sp>
      <p:sp>
        <p:nvSpPr>
          <p:cNvPr id="3" name="Пример2"/>
          <p:cNvSpPr/>
          <p:nvPr/>
        </p:nvSpPr>
        <p:spPr>
          <a:xfrm>
            <a:off x="688782" y="293739"/>
            <a:ext cx="2044149" cy="68698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128:4 = </a:t>
            </a:r>
            <a:endParaRPr lang="ru-RU" sz="4000" dirty="0"/>
          </a:p>
        </p:txBody>
      </p:sp>
      <p:sp>
        <p:nvSpPr>
          <p:cNvPr id="8" name="ответ2-1"/>
          <p:cNvSpPr/>
          <p:nvPr/>
        </p:nvSpPr>
        <p:spPr>
          <a:xfrm>
            <a:off x="139703" y="1131131"/>
            <a:ext cx="970099" cy="71360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25</a:t>
            </a:r>
            <a:endParaRPr lang="ru-RU" sz="4000" dirty="0"/>
          </a:p>
        </p:txBody>
      </p:sp>
      <p:sp>
        <p:nvSpPr>
          <p:cNvPr id="9" name="ответ2-2"/>
          <p:cNvSpPr/>
          <p:nvPr/>
        </p:nvSpPr>
        <p:spPr>
          <a:xfrm>
            <a:off x="1248993" y="1136853"/>
            <a:ext cx="970099" cy="70788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40</a:t>
            </a:r>
            <a:endParaRPr lang="ru-RU" sz="4000" dirty="0"/>
          </a:p>
        </p:txBody>
      </p:sp>
      <p:sp>
        <p:nvSpPr>
          <p:cNvPr id="10" name="ответ2-3"/>
          <p:cNvSpPr/>
          <p:nvPr/>
        </p:nvSpPr>
        <p:spPr>
          <a:xfrm>
            <a:off x="2483768" y="1136853"/>
            <a:ext cx="970099" cy="70788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32</a:t>
            </a:r>
            <a:endParaRPr lang="ru-RU" sz="4000" dirty="0"/>
          </a:p>
        </p:txBody>
      </p:sp>
      <p:sp>
        <p:nvSpPr>
          <p:cNvPr id="11" name="пример3"/>
          <p:cNvSpPr/>
          <p:nvPr/>
        </p:nvSpPr>
        <p:spPr>
          <a:xfrm>
            <a:off x="688782" y="293739"/>
            <a:ext cx="2044149" cy="6869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17х3 = </a:t>
            </a:r>
            <a:endParaRPr lang="ru-RU" sz="4000" dirty="0"/>
          </a:p>
        </p:txBody>
      </p:sp>
      <p:sp>
        <p:nvSpPr>
          <p:cNvPr id="21" name="ответ3-1"/>
          <p:cNvSpPr/>
          <p:nvPr/>
        </p:nvSpPr>
        <p:spPr>
          <a:xfrm>
            <a:off x="106259" y="1157750"/>
            <a:ext cx="1003543" cy="6869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51 </a:t>
            </a:r>
            <a:endParaRPr lang="ru-RU" sz="4000" dirty="0"/>
          </a:p>
        </p:txBody>
      </p:sp>
      <p:sp>
        <p:nvSpPr>
          <p:cNvPr id="25" name="ответ3-2"/>
          <p:cNvSpPr/>
          <p:nvPr/>
        </p:nvSpPr>
        <p:spPr>
          <a:xfrm>
            <a:off x="1215549" y="1141579"/>
            <a:ext cx="1003543" cy="6869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54 </a:t>
            </a:r>
            <a:endParaRPr lang="ru-RU" sz="4000" dirty="0"/>
          </a:p>
        </p:txBody>
      </p:sp>
      <p:sp>
        <p:nvSpPr>
          <p:cNvPr id="26" name="ответ3-3"/>
          <p:cNvSpPr/>
          <p:nvPr/>
        </p:nvSpPr>
        <p:spPr>
          <a:xfrm>
            <a:off x="2467045" y="1167447"/>
            <a:ext cx="1003543" cy="6869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56 </a:t>
            </a:r>
            <a:endParaRPr lang="ru-RU" sz="4000" dirty="0"/>
          </a:p>
        </p:txBody>
      </p:sp>
      <p:sp>
        <p:nvSpPr>
          <p:cNvPr id="12" name="Пример4"/>
          <p:cNvSpPr/>
          <p:nvPr/>
        </p:nvSpPr>
        <p:spPr>
          <a:xfrm>
            <a:off x="688782" y="272842"/>
            <a:ext cx="204414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48:3 = </a:t>
            </a:r>
            <a:endParaRPr lang="ru-RU" sz="4000" dirty="0"/>
          </a:p>
        </p:txBody>
      </p:sp>
      <p:sp>
        <p:nvSpPr>
          <p:cNvPr id="27" name="ответ4-1"/>
          <p:cNvSpPr/>
          <p:nvPr/>
        </p:nvSpPr>
        <p:spPr>
          <a:xfrm>
            <a:off x="107643" y="1131130"/>
            <a:ext cx="1020692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18 </a:t>
            </a:r>
            <a:endParaRPr lang="ru-RU" sz="4000" dirty="0"/>
          </a:p>
        </p:txBody>
      </p:sp>
      <p:sp>
        <p:nvSpPr>
          <p:cNvPr id="28" name="ответ4-2"/>
          <p:cNvSpPr/>
          <p:nvPr/>
        </p:nvSpPr>
        <p:spPr>
          <a:xfrm>
            <a:off x="1248993" y="1121752"/>
            <a:ext cx="1020692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16 </a:t>
            </a:r>
            <a:endParaRPr lang="ru-RU" sz="4000" dirty="0"/>
          </a:p>
        </p:txBody>
      </p:sp>
      <p:sp>
        <p:nvSpPr>
          <p:cNvPr id="29" name="ответ4-3"/>
          <p:cNvSpPr/>
          <p:nvPr/>
        </p:nvSpPr>
        <p:spPr>
          <a:xfrm>
            <a:off x="2458470" y="1114948"/>
            <a:ext cx="1020692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13 </a:t>
            </a:r>
            <a:endParaRPr lang="ru-RU" sz="4000" dirty="0"/>
          </a:p>
        </p:txBody>
      </p:sp>
      <p:sp>
        <p:nvSpPr>
          <p:cNvPr id="13" name="пример5"/>
          <p:cNvSpPr/>
          <p:nvPr/>
        </p:nvSpPr>
        <p:spPr>
          <a:xfrm>
            <a:off x="688782" y="272842"/>
            <a:ext cx="2044149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36х2 = </a:t>
            </a:r>
            <a:endParaRPr lang="ru-RU" sz="4000" dirty="0"/>
          </a:p>
        </p:txBody>
      </p:sp>
      <p:sp>
        <p:nvSpPr>
          <p:cNvPr id="30" name="ответ5-1"/>
          <p:cNvSpPr/>
          <p:nvPr/>
        </p:nvSpPr>
        <p:spPr>
          <a:xfrm>
            <a:off x="110089" y="1145180"/>
            <a:ext cx="999714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72</a:t>
            </a:r>
            <a:endParaRPr lang="ru-RU" sz="4000" dirty="0"/>
          </a:p>
        </p:txBody>
      </p:sp>
      <p:sp>
        <p:nvSpPr>
          <p:cNvPr id="31" name="ответ5-2"/>
          <p:cNvSpPr/>
          <p:nvPr/>
        </p:nvSpPr>
        <p:spPr>
          <a:xfrm>
            <a:off x="1257796" y="1129296"/>
            <a:ext cx="999714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74</a:t>
            </a:r>
            <a:endParaRPr lang="ru-RU" sz="4000" dirty="0"/>
          </a:p>
        </p:txBody>
      </p:sp>
      <p:sp>
        <p:nvSpPr>
          <p:cNvPr id="32" name="ответ5-3"/>
          <p:cNvSpPr/>
          <p:nvPr/>
        </p:nvSpPr>
        <p:spPr>
          <a:xfrm>
            <a:off x="2458470" y="1120682"/>
            <a:ext cx="999714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62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6373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1.11111E-6 C -0.00034 0.00208 -0.00034 0.00416 -0.00086 0.00625 C -0.00139 0.0081 -0.00243 0.00949 -0.00277 0.01134 C -0.00399 0.01898 -0.00347 0.03333 -0.00746 0.04027 C -0.00833 0.04166 -0.01146 0.04699 -0.01232 0.04907 C -0.01475 0.05486 -0.0158 0.06018 -0.01892 0.06551 C -0.02031 0.07314 -0.02326 0.08171 -0.02639 0.08819 C -0.0283 0.09699 -0.0309 0.10648 -0.03402 0.11458 C -0.03437 0.11713 -0.03437 0.11967 -0.03489 0.12199 C -0.03541 0.12407 -0.03646 0.12592 -0.0368 0.12824 C -0.0375 0.13333 -0.03698 0.13842 -0.03767 0.14352 C -0.03923 0.15532 -0.04757 0.17083 -0.05086 0.1824 C -0.0559 0.20046 -0.05972 0.21875 -0.0651 0.23657 C -0.06597 0.2456 -0.06701 0.25416 -0.06892 0.26296 C -0.07187 0.29282 -0.07586 0.32338 -0.08211 0.35231 C -0.08281 0.35926 -0.08281 0.36111 -0.08402 0.36736 C -0.08524 0.37314 -0.08767 0.38495 -0.08767 0.38495 C -0.08941 0.41296 -0.09444 0.44189 -0.1 0.46921 C -0.10034 0.4868 -0.09861 0.51111 -0.10382 0.52963 C -0.1059 0.55046 -0.10625 0.5699 -0.11041 0.59004 C -0.11093 0.59953 -0.11163 0.6074 -0.11319 0.61643 C -0.11389 0.62014 -0.11701 0.62754 -0.11701 0.63032 " pathEditMode="relative" ptsTypes="fffffffffffffffffffff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5.92593E-6 C -0.00243 0.00624 -0.00365 0.0118 -0.00469 0.01874 C -0.00521 0.02245 -0.0066 0.03008 -0.0066 0.03008 C -0.00799 0.04721 -0.00938 0.06504 -0.0132 0.0817 C -0.01389 0.09189 -0.01476 0.09883 -0.01702 0.10809 C -0.01823 0.11874 -0.0184 0.12337 -0.02084 0.13194 C -0.02136 0.14467 -0.02084 0.15532 -0.02361 0.16712 C -0.02413 0.19953 -0.0224 0.25508 -0.03785 0.2868 C -0.04115 0.30069 -0.04792 0.31157 -0.05573 0.32198 C -0.05729 0.3287 -0.06354 0.33749 -0.06702 0.34328 C -0.06875 0.34606 -0.07014 0.34907 -0.0717 0.35207 C -0.07257 0.3537 -0.07465 0.35717 -0.07465 0.35717 C -0.0783 0.37013 -0.0842 0.37846 -0.09063 0.38865 C -0.09323 0.39258 -0.09809 0.40115 -0.09809 0.40115 C -0.09931 0.40809 -0.10278 0.41388 -0.10573 0.42013 C -0.10712 0.42314 -0.11042 0.42893 -0.11042 0.42893 C -0.11198 0.43795 -0.11684 0.44235 -0.11979 0.45022 C -0.12587 0.46643 -0.13351 0.4817 -0.14063 0.49675 C -0.15261 0.52198 -0.13889 0.49559 -0.14636 0.51319 C -0.14965 0.52106 -0.15347 0.52893 -0.1566 0.53703 C -0.15868 0.54258 -0.15938 0.54883 -0.16129 0.55462 C -0.16406 0.56342 -0.1684 0.57129 -0.1717 0.57985 C -0.17431 0.58657 -0.17483 0.59444 -0.17743 0.60115 C -0.18021 0.61782 -0.18368 0.63587 -0.19254 0.64907 C -0.19375 0.65092 -0.19497 0.65231 -0.19636 0.65393 C -0.19722 0.65485 -0.19827 0.65532 -0.19913 0.65647 C -0.20417 0.66319 -0.19948 0.66064 -0.20469 0.66272 C -0.20608 0.66828 -0.20573 0.66527 -0.20573 0.67152 " pathEditMode="relative" ptsTypes="fffffffffffffffffffffffffffA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C -0.0059 0.00185 -0.01042 0.00533 -0.01545 0.0081 C -0.01753 0.00949 -0.02014 0.00949 -0.02222 0.01088 C -0.02656 0.01343 -0.03003 0.01852 -0.03455 0.02037 C -0.03854 0.02454 -0.04219 0.02824 -0.04618 0.03195 C -0.04983 0.03542 -0.05469 0.03658 -0.05851 0.04028 C -0.06163 0.04352 -0.06406 0.04792 -0.06719 0.05139 C -0.07309 0.0581 -0.08003 0.06366 -0.08628 0.06968 C -0.09045 0.07824 -0.09496 0.08588 -0.09878 0.09445 C -0.1 0.09746 -0.10451 0.1 -0.10451 0.10023 C -0.10625 0.1081 -0.10417 0.1007 -0.10833 0.10857 C -0.10972 0.11134 -0.11024 0.11482 -0.11198 0.1169 C -0.11684 0.12222 -0.1217 0.12616 -0.12639 0.13102 C -0.1276 0.13218 -0.1283 0.1338 -0.12934 0.13496 C -0.13021 0.13611 -0.13108 0.13681 -0.13229 0.13796 C -0.13611 0.14653 -0.14427 0.1588 -0.15052 0.16158 C -0.15417 0.16736 -0.15573 0.17338 -0.15903 0.17986 C -0.16094 0.18796 -0.1592 0.18195 -0.16476 0.19352 C -0.16545 0.19514 -0.16667 0.19792 -0.16667 0.19838 C -0.1691 0.20996 -0.1658 0.19699 -0.17049 0.20764 C -0.17257 0.2125 -0.17361 0.21806 -0.17535 0.22292 C -0.17743 0.22963 -0.18073 0.23542 -0.18403 0.24097 C -0.18767 0.24769 -0.18889 0.25324 -0.1934 0.25787 C -0.19983 0.27616 -0.19097 0.25324 -0.19844 0.26644 C -0.19913 0.26713 -0.19878 0.26898 -0.19931 0.27037 C -0.20191 0.27616 -0.20903 0.29074 -0.21267 0.29421 C -0.21649 0.30208 -0.22101 0.3088 -0.22517 0.31644 C -0.23003 0.32477 -0.23281 0.33426 -0.2375 0.34306 C -0.23871 0.34977 -0.24618 0.35972 -0.24618 0.35996 C -0.24896 0.37083 -0.24479 0.35695 -0.25 0.36667 C -0.25052 0.36759 -0.25035 0.36945 -0.25087 0.37083 C -0.25156 0.37269 -0.25278 0.37338 -0.25399 0.375 C -0.25608 0.38565 -0.26198 0.39329 -0.26528 0.40278 C -0.26944 0.41458 -0.27396 0.42616 -0.27951 0.43658 C -0.2816 0.44676 -0.2875 0.45347 -0.29219 0.46158 C -0.29392 0.47037 -0.29149 0.46088 -0.29601 0.46991 C -0.29844 0.47477 -0.30035 0.48033 -0.3026 0.48542 C -0.30486 0.48958 -0.30816 0.49352 -0.31024 0.49792 C -0.31875 0.51551 -0.32465 0.53681 -0.33524 0.55232 C -0.33663 0.56273 -0.34045 0.57477 -0.34288 0.58565 C -0.3434 0.59167 -0.3434 0.60185 -0.34653 0.60695 " pathEditMode="relative" rAng="0" ptsTypes="ffffffffffffffffffffffffffffffffffffffffA">
                                      <p:cBhvr>
                                        <p:cTn id="1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3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-0.00486 0.00139 -0.00504 0.00301 -0.00712 0.00833 C -0.00816 0.01065 -0.01077 0.01528 -0.01077 0.01551 C -0.01181 0.02431 -0.01511 0.03287 -0.01875 0.04074 C -0.02083 0.05301 -0.02952 0.06296 -0.03472 0.07315 C -0.04583 0.09421 -0.0599 0.1125 -0.07205 0.13218 C -0.07379 0.13472 -0.07639 0.13611 -0.0783 0.13843 C -0.08594 0.14676 -0.09288 0.15648 -0.10052 0.16482 C -0.10452 0.16921 -0.10938 0.17199 -0.11302 0.17685 C -0.11945 0.18542 -0.12448 0.19514 -0.12986 0.20463 C -0.13611 0.21551 -0.14393 0.22546 -0.14948 0.23704 C -0.15747 0.25278 -0.16424 0.26968 -0.17257 0.28519 C -0.17552 0.29074 -0.18038 0.30718 -0.18333 0.31412 C -0.18472 0.32338 -0.1882 0.33218 -0.19132 0.34051 C -0.19254 0.34977 -0.19913 0.37153 -0.20295 0.37894 C -0.20399 0.38426 -0.20399 0.38958 -0.20556 0.39468 C -0.20695 0.4081 -0.2092 0.42245 -0.21181 0.43565 C -0.21198 0.43912 -0.21198 0.44306 -0.2125 0.44653 C -0.21285 0.44838 -0.21406 0.44931 -0.21441 0.45116 C -0.21528 0.45671 -0.21511 0.46273 -0.21615 0.46829 C -0.21736 0.47454 -0.22049 0.4831 -0.22049 0.48982 " pathEditMode="relative" rAng="0" ptsTypes="ffffffffffffffffffffA">
                                      <p:cBhvr>
                                        <p:cTn id="1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2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55556E-6 C -0.00156 0.0169 -0.00278 0.02732 -0.0066 0.04283 C -0.00781 0.04769 -0.01146 0.05093 -0.0132 0.05533 C -0.02101 0.07477 -0.03021 0.09329 -0.03767 0.1132 C -0.04479 0.13195 -0.04705 0.15556 -0.0566 0.17223 C -0.05903 0.18218 -0.0592 0.19098 -0.06511 0.19885 C -0.06858 0.21019 -0.07222 0.22061 -0.07639 0.23149 C -0.07778 0.24214 -0.08229 0.25788 -0.08681 0.26667 C -0.08854 0.27385 -0.09011 0.28056 -0.0934 0.28681 C -0.09445 0.29468 -0.09688 0.30209 -0.09896 0.3095 C -0.10087 0.31644 -0.10156 0.32339 -0.10469 0.32964 C -0.10799 0.34399 -0.11285 0.35718 -0.11701 0.37107 C -0.1191 0.37778 -0.1191 0.38542 -0.12066 0.39237 C -0.12153 0.40278 -0.12292 0.41482 -0.12726 0.42385 C -0.12761 0.42686 -0.12795 0.42964 -0.1283 0.43265 C -0.12882 0.43727 -0.13021 0.44653 -0.13021 0.44653 C -0.13125 0.47848 -0.13108 0.46575 -0.13108 0.48427 " pathEditMode="relative" ptsTypes="ffffffffffffffffA">
                                      <p:cBhvr>
                                        <p:cTn id="2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1" animBg="1"/>
      <p:bldP spid="2" grpId="2" animBg="1"/>
      <p:bldP spid="22" grpId="0" animBg="1"/>
      <p:bldP spid="22" grpId="1" animBg="1"/>
      <p:bldP spid="24" grpId="0" animBg="1"/>
      <p:bldP spid="24" grpId="1" animBg="1"/>
      <p:bldP spid="19" grpId="0" animBg="1"/>
      <p:bldP spid="19" grpId="1" animBg="1"/>
      <p:bldP spid="3" grpId="0" animBg="1"/>
      <p:bldP spid="3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1" grpId="2" animBg="1"/>
      <p:bldP spid="21" grpId="0" animBg="1"/>
      <p:bldP spid="21" grpId="1" animBg="1"/>
      <p:bldP spid="25" grpId="0" animBg="1"/>
      <p:bldP spid="25" grpId="1" animBg="1"/>
      <p:bldP spid="26" grpId="0" animBg="1"/>
      <p:bldP spid="26" grpId="1" animBg="1"/>
      <p:bldP spid="12" grpId="0" animBg="1"/>
      <p:bldP spid="12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13" grpId="0" animBg="1"/>
      <p:bldP spid="13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25</Words>
  <Application>Microsoft Office PowerPoint</Application>
  <PresentationFormat>Экран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МаришКа</dc:creator>
  <cp:lastModifiedBy>МаришКа</cp:lastModifiedBy>
  <cp:revision>37</cp:revision>
  <dcterms:created xsi:type="dcterms:W3CDTF">2024-01-18T08:03:49Z</dcterms:created>
  <dcterms:modified xsi:type="dcterms:W3CDTF">2024-01-21T17:12:08Z</dcterms:modified>
</cp:coreProperties>
</file>