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6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3BC65-008D-4AE6-858D-2F42E01E4DEF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56837-1997-4DDE-90BD-80CEAA39BD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816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3BC65-008D-4AE6-858D-2F42E01E4DEF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56837-1997-4DDE-90BD-80CEAA39BD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296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3BC65-008D-4AE6-858D-2F42E01E4DEF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56837-1997-4DDE-90BD-80CEAA39BD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881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3BC65-008D-4AE6-858D-2F42E01E4DEF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56837-1997-4DDE-90BD-80CEAA39BD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35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3BC65-008D-4AE6-858D-2F42E01E4DEF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56837-1997-4DDE-90BD-80CEAA39BD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08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3BC65-008D-4AE6-858D-2F42E01E4DEF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56837-1997-4DDE-90BD-80CEAA39BD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515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3BC65-008D-4AE6-858D-2F42E01E4DEF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56837-1997-4DDE-90BD-80CEAA39BD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051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3BC65-008D-4AE6-858D-2F42E01E4DEF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56837-1997-4DDE-90BD-80CEAA39BD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195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3BC65-008D-4AE6-858D-2F42E01E4DEF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56837-1997-4DDE-90BD-80CEAA39BD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41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3BC65-008D-4AE6-858D-2F42E01E4DEF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56837-1997-4DDE-90BD-80CEAA39BD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489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3BC65-008D-4AE6-858D-2F42E01E4DEF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56837-1997-4DDE-90BD-80CEAA39BD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217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3BC65-008D-4AE6-858D-2F42E01E4DEF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56837-1997-4DDE-90BD-80CEAA39BD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98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1646" y="1122363"/>
            <a:ext cx="10726616" cy="239456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 и осознанное потребление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500" y="4281854"/>
            <a:ext cx="8953500" cy="677008"/>
          </a:xfrm>
        </p:spPr>
        <p:txBody>
          <a:bodyPr>
            <a:normAutofit/>
          </a:bodyPr>
          <a:lstStyle/>
          <a:p>
            <a:r>
              <a:rPr lang="ru-RU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потребительские привычки</a:t>
            </a:r>
            <a:endParaRPr lang="ru-RU" sz="3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437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84128" y="320959"/>
            <a:ext cx="90202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игрушки и предметы 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натуральных материалов</a:t>
            </a:r>
            <a:endParaRPr lang="ru-RU" sz="32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1713">
            <a:off x="415789" y="2185759"/>
            <a:ext cx="5970556" cy="40429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1392">
            <a:off x="7133239" y="1753058"/>
            <a:ext cx="4475818" cy="459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176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63968" y="441357"/>
            <a:ext cx="87230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Экономить электричество</a:t>
            </a:r>
            <a:endParaRPr lang="ru-RU" sz="32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290" y="1186959"/>
            <a:ext cx="8943718" cy="521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652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19654" y="564872"/>
            <a:ext cx="8352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Капсульный подход к гардеробу</a:t>
            </a:r>
            <a:endParaRPr lang="ru-RU" sz="32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813" y="1454505"/>
            <a:ext cx="7374374" cy="493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232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7447" y="564872"/>
            <a:ext cx="91088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Практичный или эстетический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минимализм</a:t>
            </a:r>
            <a:endParaRPr lang="ru-RU" sz="32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2"/>
          <a:stretch/>
        </p:blipFill>
        <p:spPr>
          <a:xfrm>
            <a:off x="2716825" y="1346413"/>
            <a:ext cx="6954714" cy="507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19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7447" y="564872"/>
            <a:ext cx="91088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Чек-лист целей в контексте этичной моды:</a:t>
            </a:r>
            <a:endParaRPr lang="ru-RU" sz="32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0971" y="1498855"/>
            <a:ext cx="113420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🔅 за неделю: разобрать гардероб и отдать ненужные вещи на благотворительность, а ветошь — на переработку;</a:t>
            </a:r>
          </a:p>
          <a:p>
            <a:endParaRPr lang="ru-RU" sz="28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🔅 за месяц: перешить/починить (самостоятельно или в ателье) несколько вещей, чтобы продолжить носить их и не покупать новых;</a:t>
            </a:r>
          </a:p>
          <a:p>
            <a:endParaRPr lang="ru-RU" sz="28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🔅 за полгода: продать все ненужные брендовые вещи в комиссионке;</a:t>
            </a:r>
          </a:p>
          <a:p>
            <a:endParaRPr lang="ru-RU" sz="28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🔅 за год: перейти от 100% шопинга в масс-</a:t>
            </a: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маркете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 70% шопинга у локальных этичных марок и в </a:t>
            </a: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секонд-хэндах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179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7447" y="564872"/>
            <a:ext cx="84581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Давать вещам вторую жизнь</a:t>
            </a:r>
            <a:endParaRPr lang="ru-RU" sz="32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5497">
            <a:off x="482209" y="2058158"/>
            <a:ext cx="4481022" cy="33625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8057">
            <a:off x="5611581" y="2368044"/>
            <a:ext cx="6176767" cy="327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465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91408" y="344240"/>
            <a:ext cx="84581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свою сумку для покупок, 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упаковывать в пластик</a:t>
            </a:r>
            <a:endParaRPr lang="ru-RU" sz="32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9565">
            <a:off x="1358122" y="1922351"/>
            <a:ext cx="3676067" cy="44669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4917">
            <a:off x="5779393" y="2133585"/>
            <a:ext cx="5411666" cy="382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540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7446" y="564872"/>
            <a:ext cx="92055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многоразовую бутылку и кружку</a:t>
            </a:r>
          </a:p>
          <a:p>
            <a:pPr algn="ctr"/>
            <a:endParaRPr lang="ru-RU" sz="32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6104">
            <a:off x="497862" y="2236858"/>
            <a:ext cx="5049172" cy="33049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4355">
            <a:off x="6249073" y="2302934"/>
            <a:ext cx="5384455" cy="3589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361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85881" y="496805"/>
            <a:ext cx="90202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Хранить еду в стеклянных контейнерах</a:t>
            </a:r>
            <a:endParaRPr lang="ru-RU" sz="32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9555">
            <a:off x="816641" y="1522763"/>
            <a:ext cx="3776045" cy="50347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0719">
            <a:off x="5402603" y="2057262"/>
            <a:ext cx="6212369" cy="414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916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43290" y="441357"/>
            <a:ext cx="8943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Отказаться от одноразовых приборов</a:t>
            </a:r>
            <a:endParaRPr lang="ru-RU" sz="32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292469"/>
            <a:ext cx="9601200" cy="50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2278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136</Words>
  <Application>Microsoft Office PowerPoint</Application>
  <PresentationFormat>Широкоэкранный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Экология и осознанное потребление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Экология и осознанное потребление</dc:title>
  <dc:creator>Usermi</dc:creator>
  <cp:lastModifiedBy>Usermi</cp:lastModifiedBy>
  <cp:revision>10</cp:revision>
  <dcterms:created xsi:type="dcterms:W3CDTF">2022-02-27T23:23:36Z</dcterms:created>
  <dcterms:modified xsi:type="dcterms:W3CDTF">2022-02-28T01:19:33Z</dcterms:modified>
</cp:coreProperties>
</file>