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78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7896057492772921"/>
          <c:y val="0"/>
          <c:w val="0.54089747741912286"/>
          <c:h val="0.50570254098750911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2015-2016 5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Объяснение нового материала</c:v>
                </c:pt>
                <c:pt idx="1">
                  <c:v>Самостоятельная работа</c:v>
                </c:pt>
                <c:pt idx="2">
                  <c:v>Творческая работа</c:v>
                </c:pt>
                <c:pt idx="3">
                  <c:v>Другие формы работы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0.49</c:v>
                </c:pt>
                <c:pt idx="1">
                  <c:v>0.16</c:v>
                </c:pt>
                <c:pt idx="2">
                  <c:v>0.48</c:v>
                </c:pt>
                <c:pt idx="3">
                  <c:v>0.82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3F-41D6-9241-1191A96AAD6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2016-2017 6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Объяснение нового материала</c:v>
                </c:pt>
                <c:pt idx="1">
                  <c:v>Самостоятельная работа</c:v>
                </c:pt>
                <c:pt idx="2">
                  <c:v>Творческая работа</c:v>
                </c:pt>
                <c:pt idx="3">
                  <c:v>Другие формы работы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0.51</c:v>
                </c:pt>
                <c:pt idx="1">
                  <c:v>0.16</c:v>
                </c:pt>
                <c:pt idx="2">
                  <c:v>0.53</c:v>
                </c:pt>
                <c:pt idx="3">
                  <c:v>0.88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D3F-41D6-9241-1191A96AAD6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2017-2018 7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Объяснение нового материала</c:v>
                </c:pt>
                <c:pt idx="1">
                  <c:v>Самостоятельная работа</c:v>
                </c:pt>
                <c:pt idx="2">
                  <c:v>Творческая работа</c:v>
                </c:pt>
                <c:pt idx="3">
                  <c:v>Другие формы работы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0.51</c:v>
                </c:pt>
                <c:pt idx="1">
                  <c:v>0.17</c:v>
                </c:pt>
                <c:pt idx="2">
                  <c:v>0.55000000000000004</c:v>
                </c:pt>
                <c:pt idx="3">
                  <c:v>0.88</c:v>
                </c:pt>
              </c:numCache>
            </c:numRef>
          </c:val>
        </c:ser>
        <c:dLbls/>
        <c:marker val="1"/>
        <c:axId val="92513792"/>
        <c:axId val="92515328"/>
      </c:lineChart>
      <c:catAx>
        <c:axId val="92513792"/>
        <c:scaling>
          <c:orientation val="minMax"/>
        </c:scaling>
        <c:axPos val="b"/>
        <c:numFmt formatCode="General" sourceLinked="0"/>
        <c:tickLblPos val="nextTo"/>
        <c:crossAx val="92515328"/>
        <c:crosses val="autoZero"/>
        <c:auto val="1"/>
        <c:lblAlgn val="ctr"/>
        <c:lblOffset val="100"/>
      </c:catAx>
      <c:valAx>
        <c:axId val="92515328"/>
        <c:scaling>
          <c:orientation val="minMax"/>
        </c:scaling>
        <c:delete val="1"/>
        <c:axPos val="l"/>
        <c:majorGridlines/>
        <c:numFmt formatCode="0%" sourceLinked="1"/>
        <c:tickLblPos val="none"/>
        <c:crossAx val="92513792"/>
        <c:crosses val="autoZero"/>
        <c:crossBetween val="midCat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2015-2016 5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нравится получать больше знаний в этой области</c:v>
                </c:pt>
                <c:pt idx="1">
                  <c:v>могут получить высокую (хорошую) оценку (похвалу</c:v>
                </c:pt>
                <c:pt idx="2">
                  <c:v>испытывают радость, удовольствие на них</c:v>
                </c:pt>
                <c:pt idx="3">
                  <c:v>любят преодолевать трудности, делать открытия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0.38</c:v>
                </c:pt>
                <c:pt idx="1">
                  <c:v>0.23</c:v>
                </c:pt>
                <c:pt idx="2">
                  <c:v>0.43</c:v>
                </c:pt>
                <c:pt idx="3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A9-41B2-B980-D397EDFD7F6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2016-2017 6класс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нравится получать больше знаний в этой области</c:v>
                </c:pt>
                <c:pt idx="1">
                  <c:v>могут получить высокую (хорошую) оценку (похвалу</c:v>
                </c:pt>
                <c:pt idx="2">
                  <c:v>испытывают радость, удовольствие на них</c:v>
                </c:pt>
                <c:pt idx="3">
                  <c:v>любят преодолевать трудности, делать открытия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0.41</c:v>
                </c:pt>
                <c:pt idx="1">
                  <c:v>0.34</c:v>
                </c:pt>
                <c:pt idx="2">
                  <c:v>0.45</c:v>
                </c:pt>
                <c:pt idx="3">
                  <c:v>0.31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A9-41B2-B980-D397EDFD7F6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2017 - 2018 7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нравится получать больше знаний в этой области</c:v>
                </c:pt>
                <c:pt idx="1">
                  <c:v>могут получить высокую (хорошую) оценку (похвалу</c:v>
                </c:pt>
                <c:pt idx="2">
                  <c:v>испытывают радость, удовольствие на них</c:v>
                </c:pt>
                <c:pt idx="3">
                  <c:v>любят преодолевать трудности, делать открытия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0.43</c:v>
                </c:pt>
                <c:pt idx="1">
                  <c:v>0.36</c:v>
                </c:pt>
                <c:pt idx="2">
                  <c:v>0.46</c:v>
                </c:pt>
                <c:pt idx="3">
                  <c:v>0.31</c:v>
                </c:pt>
              </c:numCache>
            </c:numRef>
          </c:val>
        </c:ser>
        <c:dLbls/>
        <c:marker val="1"/>
        <c:axId val="95168000"/>
        <c:axId val="95169536"/>
      </c:lineChart>
      <c:catAx>
        <c:axId val="95168000"/>
        <c:scaling>
          <c:orientation val="minMax"/>
        </c:scaling>
        <c:axPos val="b"/>
        <c:numFmt formatCode="General" sourceLinked="0"/>
        <c:tickLblPos val="nextTo"/>
        <c:crossAx val="95169536"/>
        <c:crosses val="autoZero"/>
        <c:auto val="1"/>
        <c:lblAlgn val="ctr"/>
        <c:lblOffset val="100"/>
      </c:catAx>
      <c:valAx>
        <c:axId val="95169536"/>
        <c:scaling>
          <c:orientation val="minMax"/>
        </c:scaling>
        <c:delete val="1"/>
        <c:axPos val="l"/>
        <c:majorGridlines/>
        <c:numFmt formatCode="0%" sourceLinked="1"/>
        <c:tickLblPos val="none"/>
        <c:crossAx val="95168000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2015-2016 5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радость от узнавания нового испытывают</c:v>
                </c:pt>
                <c:pt idx="1">
                  <c:v>радость от общения</c:v>
                </c:pt>
                <c:pt idx="2">
                  <c:v>активность</c:v>
                </c:pt>
                <c:pt idx="3">
                  <c:v>усталость, отсутствие эмоций ощущают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0.65000000000000024</c:v>
                </c:pt>
                <c:pt idx="1">
                  <c:v>0.45</c:v>
                </c:pt>
                <c:pt idx="2">
                  <c:v>0.3000000000000001</c:v>
                </c:pt>
                <c:pt idx="3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86-482C-9426-46CC4D7BD38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2016-2017 6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радость от узнавания нового испытывают</c:v>
                </c:pt>
                <c:pt idx="1">
                  <c:v>радость от общения</c:v>
                </c:pt>
                <c:pt idx="2">
                  <c:v>активность</c:v>
                </c:pt>
                <c:pt idx="3">
                  <c:v>усталость, отсутствие эмоций ощущают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0.67000000000000026</c:v>
                </c:pt>
                <c:pt idx="1">
                  <c:v>0.47000000000000008</c:v>
                </c:pt>
                <c:pt idx="2">
                  <c:v>0.31000000000000011</c:v>
                </c:pt>
                <c:pt idx="3">
                  <c:v>0.23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086-482C-9426-46CC4D7BD380}"/>
            </c:ext>
          </c:extLst>
        </c:ser>
        <c:dLbls/>
        <c:marker val="1"/>
        <c:axId val="95544448"/>
        <c:axId val="95545984"/>
      </c:lineChart>
      <c:catAx>
        <c:axId val="95544448"/>
        <c:scaling>
          <c:orientation val="minMax"/>
        </c:scaling>
        <c:axPos val="b"/>
        <c:numFmt formatCode="General" sourceLinked="0"/>
        <c:tickLblPos val="nextTo"/>
        <c:crossAx val="95545984"/>
        <c:crosses val="autoZero"/>
        <c:auto val="1"/>
        <c:lblAlgn val="ctr"/>
        <c:lblOffset val="100"/>
      </c:catAx>
      <c:valAx>
        <c:axId val="95545984"/>
        <c:scaling>
          <c:orientation val="minMax"/>
        </c:scaling>
        <c:delete val="1"/>
        <c:axPos val="l"/>
        <c:majorGridlines/>
        <c:numFmt formatCode="0%" sourceLinked="1"/>
        <c:tickLblPos val="none"/>
        <c:crossAx val="95544448"/>
        <c:crosses val="autoZero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title>
      <c:tx>
        <c:rich>
          <a:bodyPr/>
          <a:lstStyle/>
          <a:p>
            <a:pPr>
              <a:defRPr/>
            </a:pPr>
            <a:r>
              <a:rPr lang="ru-RU" dirty="0"/>
              <a:t>Качественная успеваемость </a:t>
            </a:r>
          </a:p>
          <a:p>
            <a:pPr>
              <a:defRPr/>
            </a:pPr>
            <a:r>
              <a:rPr lang="ru-RU" dirty="0"/>
              <a:t>2014 - 2017</a:t>
            </a:r>
          </a:p>
        </c:rich>
      </c:tx>
      <c:layout>
        <c:manualLayout>
          <c:xMode val="edge"/>
          <c:yMode val="edge"/>
          <c:x val="0.32547450665888994"/>
          <c:y val="8.4180979826834652E-3"/>
        </c:manualLayout>
      </c:layout>
      <c:spPr>
        <a:solidFill>
          <a:schemeClr val="accent6">
            <a:lumMod val="40000"/>
            <a:lumOff val="60000"/>
          </a:schemeClr>
        </a:solidFill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2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86F-4989-A45D-0F077C1704D8}"/>
              </c:ext>
            </c:extLst>
          </c:dPt>
          <c:dPt>
            <c:idx val="1"/>
            <c:spPr>
              <a:solidFill>
                <a:schemeClr val="accent2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soft" dir="t">
                  <a:rot lat="0" lon="0" rev="0"/>
                </a:lightRig>
              </a:scene3d>
              <a:sp3d prstMaterial="matte">
                <a:bevelT w="63500" h="63500" prst="artDeco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86F-4989-A45D-0F077C1704D8}"/>
              </c:ext>
            </c:extLst>
          </c:dPt>
          <c:dPt>
            <c:idx val="2"/>
            <c:spPr>
              <a:solidFill>
                <a:schemeClr val="accent2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86F-4989-A45D-0F077C1704D8}"/>
              </c:ext>
            </c:extLst>
          </c:dPt>
          <c:cat>
            <c:strRef>
              <c:f>Лист1!$A$2:$A$4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76</c:v>
                </c:pt>
                <c:pt idx="2">
                  <c:v>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86F-4989-A45D-0F077C1704D8}"/>
            </c:ext>
          </c:extLst>
        </c:ser>
        <c:dLbls/>
        <c:gapWidth val="75"/>
        <c:overlap val="-25"/>
        <c:axId val="129817984"/>
        <c:axId val="129705088"/>
      </c:barChart>
      <c:catAx>
        <c:axId val="129817984"/>
        <c:scaling>
          <c:orientation val="minMax"/>
        </c:scaling>
        <c:axPos val="b"/>
        <c:numFmt formatCode="General" sourceLinked="0"/>
        <c:majorTickMark val="none"/>
        <c:tickLblPos val="nextTo"/>
        <c:crossAx val="129705088"/>
        <c:crosses val="autoZero"/>
        <c:auto val="1"/>
        <c:lblAlgn val="ctr"/>
        <c:lblOffset val="100"/>
      </c:catAx>
      <c:valAx>
        <c:axId val="12970508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129817984"/>
        <c:crosses val="autoZero"/>
        <c:crossBetween val="between"/>
      </c:valAx>
    </c:plotArea>
    <c:plotVisOnly val="1"/>
    <c:dispBlanksAs val="gap"/>
  </c:chart>
  <c:spPr>
    <a:solidFill>
      <a:schemeClr val="accent6">
        <a:lumMod val="20000"/>
        <a:lumOff val="80000"/>
      </a:schemeClr>
    </a:solidFill>
  </c:sp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B16AE9-AD83-4282-97A8-EDF9BB0E48A7}" type="doc">
      <dgm:prSet loTypeId="urn:microsoft.com/office/officeart/2005/8/layout/vList6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54F8383-898F-4068-AE50-7BB05754DD2A}">
      <dgm:prSet phldrT="[Текст]" custT="1"/>
      <dgm:spPr/>
      <dgm:t>
        <a:bodyPr/>
        <a:lstStyle/>
        <a:p>
          <a:r>
            <a:rPr lang="ru-RU" sz="3200" b="1" kern="1200" dirty="0">
              <a:latin typeface="+mn-lt"/>
              <a:ea typeface="+mn-ea"/>
              <a:cs typeface="+mn-cs"/>
            </a:rPr>
            <a:t>учителя</a:t>
          </a:r>
        </a:p>
      </dgm:t>
    </dgm:pt>
    <dgm:pt modelId="{7640AB9C-79BA-41AB-8B08-1E3D640EE877}" type="parTrans" cxnId="{DC9E7769-B98A-490E-8C2D-93EC2D7DB03F}">
      <dgm:prSet/>
      <dgm:spPr/>
      <dgm:t>
        <a:bodyPr/>
        <a:lstStyle/>
        <a:p>
          <a:endParaRPr lang="ru-RU"/>
        </a:p>
      </dgm:t>
    </dgm:pt>
    <dgm:pt modelId="{212BB7F5-4A46-4E53-94F0-0DDA7C4F1B7A}" type="sibTrans" cxnId="{DC9E7769-B98A-490E-8C2D-93EC2D7DB03F}">
      <dgm:prSet/>
      <dgm:spPr/>
      <dgm:t>
        <a:bodyPr/>
        <a:lstStyle/>
        <a:p>
          <a:endParaRPr lang="ru-RU"/>
        </a:p>
      </dgm:t>
    </dgm:pt>
    <dgm:pt modelId="{2F883CD4-3E8A-47B5-911B-F4EB8D85E31D}">
      <dgm:prSet phldrT="[Текст]" custT="1"/>
      <dgm:spPr/>
      <dgm:t>
        <a:bodyPr/>
        <a:lstStyle/>
        <a:p>
          <a:r>
            <a:rPr lang="ru-RU" sz="2400" b="1" kern="1200" dirty="0">
              <a:latin typeface="+mn-lt"/>
              <a:ea typeface="+mn-ea"/>
              <a:cs typeface="+mn-cs"/>
            </a:rPr>
            <a:t>возможность  расширить применяемые методы обучения</a:t>
          </a:r>
        </a:p>
      </dgm:t>
    </dgm:pt>
    <dgm:pt modelId="{A4CA490B-EB85-47F3-BF4D-DB4D4A4C6D1B}" type="parTrans" cxnId="{5B610E84-B56F-4FFC-A987-33989BB2228C}">
      <dgm:prSet/>
      <dgm:spPr/>
      <dgm:t>
        <a:bodyPr/>
        <a:lstStyle/>
        <a:p>
          <a:endParaRPr lang="ru-RU"/>
        </a:p>
      </dgm:t>
    </dgm:pt>
    <dgm:pt modelId="{5813788C-DCA5-4442-B3FF-2C9C3C4C0066}" type="sibTrans" cxnId="{5B610E84-B56F-4FFC-A987-33989BB2228C}">
      <dgm:prSet/>
      <dgm:spPr/>
      <dgm:t>
        <a:bodyPr/>
        <a:lstStyle/>
        <a:p>
          <a:endParaRPr lang="ru-RU"/>
        </a:p>
      </dgm:t>
    </dgm:pt>
    <dgm:pt modelId="{17345546-A542-4CD7-84E0-8BA936D28DE3}">
      <dgm:prSet phldrT="[Текст]" custT="1"/>
      <dgm:spPr/>
      <dgm:t>
        <a:bodyPr/>
        <a:lstStyle/>
        <a:p>
          <a:r>
            <a:rPr lang="ru-RU" sz="3200" b="1" kern="1200" dirty="0">
              <a:latin typeface="+mn-lt"/>
              <a:ea typeface="+mn-ea"/>
              <a:cs typeface="+mn-cs"/>
            </a:rPr>
            <a:t>обучающиеся</a:t>
          </a:r>
        </a:p>
      </dgm:t>
    </dgm:pt>
    <dgm:pt modelId="{47B51AFE-BB4B-477D-BB2A-A37309206A1A}" type="parTrans" cxnId="{E8813154-E004-44AA-841C-370540C54BFF}">
      <dgm:prSet/>
      <dgm:spPr/>
      <dgm:t>
        <a:bodyPr/>
        <a:lstStyle/>
        <a:p>
          <a:endParaRPr lang="ru-RU"/>
        </a:p>
      </dgm:t>
    </dgm:pt>
    <dgm:pt modelId="{16EB19EA-5336-4860-B52B-CAE8C88E9691}" type="sibTrans" cxnId="{E8813154-E004-44AA-841C-370540C54BFF}">
      <dgm:prSet/>
      <dgm:spPr/>
      <dgm:t>
        <a:bodyPr/>
        <a:lstStyle/>
        <a:p>
          <a:endParaRPr lang="ru-RU"/>
        </a:p>
      </dgm:t>
    </dgm:pt>
    <dgm:pt modelId="{14AE2F48-80DB-496D-8D81-A1C8E58E6D0C}">
      <dgm:prSet phldrT="[Текст]" custT="1"/>
      <dgm:spPr/>
      <dgm:t>
        <a:bodyPr/>
        <a:lstStyle/>
        <a:p>
          <a:r>
            <a:rPr lang="ru-RU" sz="2400" b="1" kern="1200" dirty="0">
              <a:latin typeface="+mn-lt"/>
              <a:ea typeface="+mn-ea"/>
              <a:cs typeface="+mn-cs"/>
            </a:rPr>
            <a:t>возможность внести свой вклад в решение общих задач</a:t>
          </a:r>
        </a:p>
      </dgm:t>
    </dgm:pt>
    <dgm:pt modelId="{C2410DB6-E792-4992-99A7-4C9672E2CB86}" type="parTrans" cxnId="{821E6A18-9A29-42EB-8EBE-5E3CB2F0FB30}">
      <dgm:prSet/>
      <dgm:spPr/>
      <dgm:t>
        <a:bodyPr/>
        <a:lstStyle/>
        <a:p>
          <a:endParaRPr lang="ru-RU"/>
        </a:p>
      </dgm:t>
    </dgm:pt>
    <dgm:pt modelId="{3A78702B-705D-46C6-8192-1EB51CD9C409}" type="sibTrans" cxnId="{821E6A18-9A29-42EB-8EBE-5E3CB2F0FB30}">
      <dgm:prSet/>
      <dgm:spPr/>
      <dgm:t>
        <a:bodyPr/>
        <a:lstStyle/>
        <a:p>
          <a:endParaRPr lang="ru-RU"/>
        </a:p>
      </dgm:t>
    </dgm:pt>
    <dgm:pt modelId="{0B9E3152-A988-480F-9336-42CDC6F24E0D}" type="pres">
      <dgm:prSet presAssocID="{89B16AE9-AD83-4282-97A8-EDF9BB0E48A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DCB6FE4-43B7-4AAA-8E88-30D05F369010}" type="pres">
      <dgm:prSet presAssocID="{A54F8383-898F-4068-AE50-7BB05754DD2A}" presName="linNode" presStyleCnt="0"/>
      <dgm:spPr/>
    </dgm:pt>
    <dgm:pt modelId="{419E27A8-F7CC-4191-B864-10C7B53A8A5F}" type="pres">
      <dgm:prSet presAssocID="{A54F8383-898F-4068-AE50-7BB05754DD2A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70E7-0140-4202-94A1-CE141C5E611B}" type="pres">
      <dgm:prSet presAssocID="{A54F8383-898F-4068-AE50-7BB05754DD2A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77073-F9FF-47C3-8E2E-5F607737A962}" type="pres">
      <dgm:prSet presAssocID="{212BB7F5-4A46-4E53-94F0-0DDA7C4F1B7A}" presName="spacing" presStyleCnt="0"/>
      <dgm:spPr/>
    </dgm:pt>
    <dgm:pt modelId="{5B9148A8-8B44-4D40-8164-BD35DF973CCB}" type="pres">
      <dgm:prSet presAssocID="{17345546-A542-4CD7-84E0-8BA936D28DE3}" presName="linNode" presStyleCnt="0"/>
      <dgm:spPr/>
    </dgm:pt>
    <dgm:pt modelId="{8AADDCB3-65FA-4354-B4CF-6AB1BE8FE521}" type="pres">
      <dgm:prSet presAssocID="{17345546-A542-4CD7-84E0-8BA936D28DE3}" presName="parentShp" presStyleLbl="node1" presStyleIdx="1" presStyleCnt="2" custLinFactNeighborX="382" custLinFactNeighborY="-1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54A8C-3E1A-4B87-B750-F6E81DC80A52}" type="pres">
      <dgm:prSet presAssocID="{17345546-A542-4CD7-84E0-8BA936D28DE3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9E7769-B98A-490E-8C2D-93EC2D7DB03F}" srcId="{89B16AE9-AD83-4282-97A8-EDF9BB0E48A7}" destId="{A54F8383-898F-4068-AE50-7BB05754DD2A}" srcOrd="0" destOrd="0" parTransId="{7640AB9C-79BA-41AB-8B08-1E3D640EE877}" sibTransId="{212BB7F5-4A46-4E53-94F0-0DDA7C4F1B7A}"/>
    <dgm:cxn modelId="{821E6A18-9A29-42EB-8EBE-5E3CB2F0FB30}" srcId="{17345546-A542-4CD7-84E0-8BA936D28DE3}" destId="{14AE2F48-80DB-496D-8D81-A1C8E58E6D0C}" srcOrd="0" destOrd="0" parTransId="{C2410DB6-E792-4992-99A7-4C9672E2CB86}" sibTransId="{3A78702B-705D-46C6-8192-1EB51CD9C409}"/>
    <dgm:cxn modelId="{B4A730ED-14D0-4F39-9070-B7FF28CCE1B2}" type="presOf" srcId="{14AE2F48-80DB-496D-8D81-A1C8E58E6D0C}" destId="{59E54A8C-3E1A-4B87-B750-F6E81DC80A52}" srcOrd="0" destOrd="0" presId="urn:microsoft.com/office/officeart/2005/8/layout/vList6"/>
    <dgm:cxn modelId="{5B610E84-B56F-4FFC-A987-33989BB2228C}" srcId="{A54F8383-898F-4068-AE50-7BB05754DD2A}" destId="{2F883CD4-3E8A-47B5-911B-F4EB8D85E31D}" srcOrd="0" destOrd="0" parTransId="{A4CA490B-EB85-47F3-BF4D-DB4D4A4C6D1B}" sibTransId="{5813788C-DCA5-4442-B3FF-2C9C3C4C0066}"/>
    <dgm:cxn modelId="{FFD71F44-D3F1-41C6-AB3B-18BC6762B3C7}" type="presOf" srcId="{A54F8383-898F-4068-AE50-7BB05754DD2A}" destId="{419E27A8-F7CC-4191-B864-10C7B53A8A5F}" srcOrd="0" destOrd="0" presId="urn:microsoft.com/office/officeart/2005/8/layout/vList6"/>
    <dgm:cxn modelId="{E11734F5-9DF7-490F-B0AD-3CFD25586CAD}" type="presOf" srcId="{17345546-A542-4CD7-84E0-8BA936D28DE3}" destId="{8AADDCB3-65FA-4354-B4CF-6AB1BE8FE521}" srcOrd="0" destOrd="0" presId="urn:microsoft.com/office/officeart/2005/8/layout/vList6"/>
    <dgm:cxn modelId="{AEA84EDA-8633-4EF6-8659-12DBA13C0015}" type="presOf" srcId="{2F883CD4-3E8A-47B5-911B-F4EB8D85E31D}" destId="{E5D870E7-0140-4202-94A1-CE141C5E611B}" srcOrd="0" destOrd="0" presId="urn:microsoft.com/office/officeart/2005/8/layout/vList6"/>
    <dgm:cxn modelId="{DD8B50F3-EA9F-478E-9AF7-86C891981712}" type="presOf" srcId="{89B16AE9-AD83-4282-97A8-EDF9BB0E48A7}" destId="{0B9E3152-A988-480F-9336-42CDC6F24E0D}" srcOrd="0" destOrd="0" presId="urn:microsoft.com/office/officeart/2005/8/layout/vList6"/>
    <dgm:cxn modelId="{E8813154-E004-44AA-841C-370540C54BFF}" srcId="{89B16AE9-AD83-4282-97A8-EDF9BB0E48A7}" destId="{17345546-A542-4CD7-84E0-8BA936D28DE3}" srcOrd="1" destOrd="0" parTransId="{47B51AFE-BB4B-477D-BB2A-A37309206A1A}" sibTransId="{16EB19EA-5336-4860-B52B-CAE8C88E9691}"/>
    <dgm:cxn modelId="{0129D7B9-891A-4616-A594-117487AC49C8}" type="presParOf" srcId="{0B9E3152-A988-480F-9336-42CDC6F24E0D}" destId="{7DCB6FE4-43B7-4AAA-8E88-30D05F369010}" srcOrd="0" destOrd="0" presId="urn:microsoft.com/office/officeart/2005/8/layout/vList6"/>
    <dgm:cxn modelId="{74DFA557-86C7-461D-B0BB-C90016319781}" type="presParOf" srcId="{7DCB6FE4-43B7-4AAA-8E88-30D05F369010}" destId="{419E27A8-F7CC-4191-B864-10C7B53A8A5F}" srcOrd="0" destOrd="0" presId="urn:microsoft.com/office/officeart/2005/8/layout/vList6"/>
    <dgm:cxn modelId="{39F0F3EC-F1C6-4A24-8555-2ECB5A408DEB}" type="presParOf" srcId="{7DCB6FE4-43B7-4AAA-8E88-30D05F369010}" destId="{E5D870E7-0140-4202-94A1-CE141C5E611B}" srcOrd="1" destOrd="0" presId="urn:microsoft.com/office/officeart/2005/8/layout/vList6"/>
    <dgm:cxn modelId="{130E343B-06A6-4500-B102-690F447F098A}" type="presParOf" srcId="{0B9E3152-A988-480F-9336-42CDC6F24E0D}" destId="{0DF77073-F9FF-47C3-8E2E-5F607737A962}" srcOrd="1" destOrd="0" presId="urn:microsoft.com/office/officeart/2005/8/layout/vList6"/>
    <dgm:cxn modelId="{42ACFB4E-2A7C-4ECD-A8C5-143C374F7954}" type="presParOf" srcId="{0B9E3152-A988-480F-9336-42CDC6F24E0D}" destId="{5B9148A8-8B44-4D40-8164-BD35DF973CCB}" srcOrd="2" destOrd="0" presId="urn:microsoft.com/office/officeart/2005/8/layout/vList6"/>
    <dgm:cxn modelId="{23A60280-15AD-431B-8C41-CBCDA4972B73}" type="presParOf" srcId="{5B9148A8-8B44-4D40-8164-BD35DF973CCB}" destId="{8AADDCB3-65FA-4354-B4CF-6AB1BE8FE521}" srcOrd="0" destOrd="0" presId="urn:microsoft.com/office/officeart/2005/8/layout/vList6"/>
    <dgm:cxn modelId="{12C56354-DBE1-40C0-B5FF-89109C340BDB}" type="presParOf" srcId="{5B9148A8-8B44-4D40-8164-BD35DF973CCB}" destId="{59E54A8C-3E1A-4B87-B750-F6E81DC80A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85CD9E-8F7B-402E-B02A-5FCABA99F989}" type="doc">
      <dgm:prSet loTypeId="urn:microsoft.com/office/officeart/2005/8/layout/list1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9CCC2154-0728-4315-97DA-8E6917AF7A85}">
      <dgm:prSet phldrT="[Текст]" custT="1"/>
      <dgm:spPr/>
      <dgm:t>
        <a:bodyPr/>
        <a:lstStyle/>
        <a:p>
          <a:r>
            <a:rPr lang="ru-RU" sz="2800" b="1" dirty="0"/>
            <a:t>Создание игровых ситуаций </a:t>
          </a:r>
        </a:p>
      </dgm:t>
    </dgm:pt>
    <dgm:pt modelId="{F4DB76FB-C996-48A8-9F5B-8DB165A6E583}" type="parTrans" cxnId="{1948DE0F-3649-4A56-ABE4-4772216BA429}">
      <dgm:prSet/>
      <dgm:spPr/>
      <dgm:t>
        <a:bodyPr/>
        <a:lstStyle/>
        <a:p>
          <a:endParaRPr lang="ru-RU"/>
        </a:p>
      </dgm:t>
    </dgm:pt>
    <dgm:pt modelId="{26416EC2-34BB-413B-81DF-A67BC17C6F45}" type="sibTrans" cxnId="{1948DE0F-3649-4A56-ABE4-4772216BA429}">
      <dgm:prSet/>
      <dgm:spPr/>
      <dgm:t>
        <a:bodyPr/>
        <a:lstStyle/>
        <a:p>
          <a:endParaRPr lang="ru-RU"/>
        </a:p>
      </dgm:t>
    </dgm:pt>
    <dgm:pt modelId="{F2FA2B26-BF1D-43DE-AF42-23DBBE175224}">
      <dgm:prSet phldrT="[Текст]" custT="1"/>
      <dgm:spPr/>
      <dgm:t>
        <a:bodyPr/>
        <a:lstStyle/>
        <a:p>
          <a:r>
            <a:rPr lang="ru-RU" sz="2800" b="1" dirty="0"/>
            <a:t>Расширение возможности использования нетрадиционных  форм и методов преподавания</a:t>
          </a:r>
        </a:p>
      </dgm:t>
    </dgm:pt>
    <dgm:pt modelId="{B4975A37-E87A-40F4-ACC9-BDFC4EE75300}" type="parTrans" cxnId="{4FF3E7C3-AC9F-449A-A911-48386EE06F14}">
      <dgm:prSet/>
      <dgm:spPr/>
      <dgm:t>
        <a:bodyPr/>
        <a:lstStyle/>
        <a:p>
          <a:endParaRPr lang="ru-RU"/>
        </a:p>
      </dgm:t>
    </dgm:pt>
    <dgm:pt modelId="{6815964E-7657-4FF4-85B7-30D832E9CF3D}" type="sibTrans" cxnId="{4FF3E7C3-AC9F-449A-A911-48386EE06F14}">
      <dgm:prSet/>
      <dgm:spPr/>
      <dgm:t>
        <a:bodyPr/>
        <a:lstStyle/>
        <a:p>
          <a:endParaRPr lang="ru-RU"/>
        </a:p>
      </dgm:t>
    </dgm:pt>
    <dgm:pt modelId="{0FF9D983-641E-4F62-8479-C8EE55F86376}">
      <dgm:prSet custT="1"/>
      <dgm:spPr/>
      <dgm:t>
        <a:bodyPr/>
        <a:lstStyle/>
        <a:p>
          <a:r>
            <a:rPr lang="ru-RU" sz="2800" b="1" dirty="0"/>
            <a:t>Помощь в дифференциации и индивидуализации обучения</a:t>
          </a:r>
        </a:p>
      </dgm:t>
    </dgm:pt>
    <dgm:pt modelId="{CDA16E88-0D1C-4EC9-9F11-BE2DF84A10DA}" type="parTrans" cxnId="{D08DD288-3535-45FF-B8CF-E7757075D302}">
      <dgm:prSet/>
      <dgm:spPr/>
      <dgm:t>
        <a:bodyPr/>
        <a:lstStyle/>
        <a:p>
          <a:endParaRPr lang="ru-RU"/>
        </a:p>
      </dgm:t>
    </dgm:pt>
    <dgm:pt modelId="{6DD075D9-D239-40E2-B6E9-E5F24B0BC50D}" type="sibTrans" cxnId="{D08DD288-3535-45FF-B8CF-E7757075D302}">
      <dgm:prSet/>
      <dgm:spPr/>
      <dgm:t>
        <a:bodyPr/>
        <a:lstStyle/>
        <a:p>
          <a:endParaRPr lang="ru-RU"/>
        </a:p>
      </dgm:t>
    </dgm:pt>
    <dgm:pt modelId="{69F866B1-8D6C-4FE6-B04B-991612F44E06}" type="pres">
      <dgm:prSet presAssocID="{0A85CD9E-8F7B-402E-B02A-5FCABA99F98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228FF5-541F-485F-9F5C-6311F72C869E}" type="pres">
      <dgm:prSet presAssocID="{9CCC2154-0728-4315-97DA-8E6917AF7A85}" presName="parentLin" presStyleCnt="0"/>
      <dgm:spPr/>
    </dgm:pt>
    <dgm:pt modelId="{3CDBEC56-7F4E-4563-8BC7-DC175E8759F3}" type="pres">
      <dgm:prSet presAssocID="{9CCC2154-0728-4315-97DA-8E6917AF7A8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1A3BB60-C91B-4442-B3D2-531211F1041B}" type="pres">
      <dgm:prSet presAssocID="{9CCC2154-0728-4315-97DA-8E6917AF7A85}" presName="parentText" presStyleLbl="node1" presStyleIdx="0" presStyleCnt="3" custScaleX="155432" custScaleY="308631" custLinFactX="-673" custLinFactNeighborX="-100000" custLinFactNeighborY="-442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91C19-BC32-422D-A24A-B6EDE57FD4CE}" type="pres">
      <dgm:prSet presAssocID="{9CCC2154-0728-4315-97DA-8E6917AF7A85}" presName="negativeSpace" presStyleCnt="0"/>
      <dgm:spPr/>
    </dgm:pt>
    <dgm:pt modelId="{C6C552D2-7AA1-409D-A95E-C781DDC430B3}" type="pres">
      <dgm:prSet presAssocID="{9CCC2154-0728-4315-97DA-8E6917AF7A85}" presName="childText" presStyleLbl="conFgAcc1" presStyleIdx="0" presStyleCnt="3" custScaleX="92182" custLinFactNeighborX="2519" custLinFactNeighborY="24189">
        <dgm:presLayoutVars>
          <dgm:bulletEnabled val="1"/>
        </dgm:presLayoutVars>
      </dgm:prSet>
      <dgm:spPr/>
    </dgm:pt>
    <dgm:pt modelId="{AE7150F7-0F2F-48AF-986C-341B3B2351BB}" type="pres">
      <dgm:prSet presAssocID="{26416EC2-34BB-413B-81DF-A67BC17C6F45}" presName="spaceBetweenRectangles" presStyleCnt="0"/>
      <dgm:spPr/>
    </dgm:pt>
    <dgm:pt modelId="{2CAA434A-9DCC-4704-BB0D-77605D3B6C39}" type="pres">
      <dgm:prSet presAssocID="{F2FA2B26-BF1D-43DE-AF42-23DBBE175224}" presName="parentLin" presStyleCnt="0"/>
      <dgm:spPr/>
    </dgm:pt>
    <dgm:pt modelId="{07777E14-6055-48BF-AA27-186BDC03D2E7}" type="pres">
      <dgm:prSet presAssocID="{F2FA2B26-BF1D-43DE-AF42-23DBBE17522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F02BB69-7A10-4E30-ACC7-21351D58D450}" type="pres">
      <dgm:prSet presAssocID="{F2FA2B26-BF1D-43DE-AF42-23DBBE175224}" presName="parentText" presStyleLbl="node1" presStyleIdx="1" presStyleCnt="3" custScaleX="131505" custScaleY="361892" custLinFactNeighborX="-7277" custLinFactNeighborY="-360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0705B7-2962-4727-BB65-9AD3557C987E}" type="pres">
      <dgm:prSet presAssocID="{F2FA2B26-BF1D-43DE-AF42-23DBBE175224}" presName="negativeSpace" presStyleCnt="0"/>
      <dgm:spPr/>
    </dgm:pt>
    <dgm:pt modelId="{90D90EB7-6071-4E67-B1A4-87FCF61B8002}" type="pres">
      <dgm:prSet presAssocID="{F2FA2B26-BF1D-43DE-AF42-23DBBE175224}" presName="childText" presStyleLbl="conFgAcc1" presStyleIdx="1" presStyleCnt="3" custScaleX="80409" custLinFactNeighborX="15178" custLinFactNeighborY="52806">
        <dgm:presLayoutVars>
          <dgm:bulletEnabled val="1"/>
        </dgm:presLayoutVars>
      </dgm:prSet>
      <dgm:spPr/>
    </dgm:pt>
    <dgm:pt modelId="{033523C2-DA3C-4A34-ADA8-9EF570481F5A}" type="pres">
      <dgm:prSet presAssocID="{6815964E-7657-4FF4-85B7-30D832E9CF3D}" presName="spaceBetweenRectangles" presStyleCnt="0"/>
      <dgm:spPr/>
    </dgm:pt>
    <dgm:pt modelId="{6274F6AF-5C8C-49F9-9000-EF3439F2B8E2}" type="pres">
      <dgm:prSet presAssocID="{0FF9D983-641E-4F62-8479-C8EE55F86376}" presName="parentLin" presStyleCnt="0"/>
      <dgm:spPr/>
    </dgm:pt>
    <dgm:pt modelId="{A40C8062-3D8E-41B6-A909-586929F75BFD}" type="pres">
      <dgm:prSet presAssocID="{0FF9D983-641E-4F62-8479-C8EE55F8637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A212747-5780-454E-91A8-1817D8831B91}" type="pres">
      <dgm:prSet presAssocID="{0FF9D983-641E-4F62-8479-C8EE55F86376}" presName="parentText" presStyleLbl="node1" presStyleIdx="2" presStyleCnt="3" custScaleX="124295" custScaleY="315360" custLinFactX="11990" custLinFactNeighborX="100000" custLinFactNeighborY="-105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6E757F-2F93-4F8E-9A59-0FF5941A13FC}" type="pres">
      <dgm:prSet presAssocID="{0FF9D983-641E-4F62-8479-C8EE55F86376}" presName="negativeSpace" presStyleCnt="0"/>
      <dgm:spPr/>
    </dgm:pt>
    <dgm:pt modelId="{98F011DE-E968-497C-8594-224F3AEDB489}" type="pres">
      <dgm:prSet presAssocID="{0FF9D983-641E-4F62-8479-C8EE55F86376}" presName="childText" presStyleLbl="conFgAcc1" presStyleIdx="2" presStyleCnt="3" custScaleX="79251" custLinFactNeighborX="16235" custLinFactNeighborY="76450">
        <dgm:presLayoutVars>
          <dgm:bulletEnabled val="1"/>
        </dgm:presLayoutVars>
      </dgm:prSet>
      <dgm:spPr/>
    </dgm:pt>
  </dgm:ptLst>
  <dgm:cxnLst>
    <dgm:cxn modelId="{55F83A85-A4B4-44CF-A449-5AC769868BD1}" type="presOf" srcId="{9CCC2154-0728-4315-97DA-8E6917AF7A85}" destId="{91A3BB60-C91B-4442-B3D2-531211F1041B}" srcOrd="1" destOrd="0" presId="urn:microsoft.com/office/officeart/2005/8/layout/list1"/>
    <dgm:cxn modelId="{08438CC4-551C-4939-84D6-90AA013F2060}" type="presOf" srcId="{0FF9D983-641E-4F62-8479-C8EE55F86376}" destId="{7A212747-5780-454E-91A8-1817D8831B91}" srcOrd="1" destOrd="0" presId="urn:microsoft.com/office/officeart/2005/8/layout/list1"/>
    <dgm:cxn modelId="{4FF3E7C3-AC9F-449A-A911-48386EE06F14}" srcId="{0A85CD9E-8F7B-402E-B02A-5FCABA99F989}" destId="{F2FA2B26-BF1D-43DE-AF42-23DBBE175224}" srcOrd="1" destOrd="0" parTransId="{B4975A37-E87A-40F4-ACC9-BDFC4EE75300}" sibTransId="{6815964E-7657-4FF4-85B7-30D832E9CF3D}"/>
    <dgm:cxn modelId="{D08DD288-3535-45FF-B8CF-E7757075D302}" srcId="{0A85CD9E-8F7B-402E-B02A-5FCABA99F989}" destId="{0FF9D983-641E-4F62-8479-C8EE55F86376}" srcOrd="2" destOrd="0" parTransId="{CDA16E88-0D1C-4EC9-9F11-BE2DF84A10DA}" sibTransId="{6DD075D9-D239-40E2-B6E9-E5F24B0BC50D}"/>
    <dgm:cxn modelId="{C0E94666-EBAA-4C3D-BB49-7674F91586D9}" type="presOf" srcId="{9CCC2154-0728-4315-97DA-8E6917AF7A85}" destId="{3CDBEC56-7F4E-4563-8BC7-DC175E8759F3}" srcOrd="0" destOrd="0" presId="urn:microsoft.com/office/officeart/2005/8/layout/list1"/>
    <dgm:cxn modelId="{4A1DBA4B-B530-4468-B206-844547F858DE}" type="presOf" srcId="{0FF9D983-641E-4F62-8479-C8EE55F86376}" destId="{A40C8062-3D8E-41B6-A909-586929F75BFD}" srcOrd="0" destOrd="0" presId="urn:microsoft.com/office/officeart/2005/8/layout/list1"/>
    <dgm:cxn modelId="{1948DE0F-3649-4A56-ABE4-4772216BA429}" srcId="{0A85CD9E-8F7B-402E-B02A-5FCABA99F989}" destId="{9CCC2154-0728-4315-97DA-8E6917AF7A85}" srcOrd="0" destOrd="0" parTransId="{F4DB76FB-C996-48A8-9F5B-8DB165A6E583}" sibTransId="{26416EC2-34BB-413B-81DF-A67BC17C6F45}"/>
    <dgm:cxn modelId="{2E43C686-F249-4A3E-A77B-40D262E03142}" type="presOf" srcId="{F2FA2B26-BF1D-43DE-AF42-23DBBE175224}" destId="{4F02BB69-7A10-4E30-ACC7-21351D58D450}" srcOrd="1" destOrd="0" presId="urn:microsoft.com/office/officeart/2005/8/layout/list1"/>
    <dgm:cxn modelId="{98625830-D45F-484B-94FD-18284A1FFF9F}" type="presOf" srcId="{F2FA2B26-BF1D-43DE-AF42-23DBBE175224}" destId="{07777E14-6055-48BF-AA27-186BDC03D2E7}" srcOrd="0" destOrd="0" presId="urn:microsoft.com/office/officeart/2005/8/layout/list1"/>
    <dgm:cxn modelId="{F9861241-A201-4D00-9A86-B564B01A6E04}" type="presOf" srcId="{0A85CD9E-8F7B-402E-B02A-5FCABA99F989}" destId="{69F866B1-8D6C-4FE6-B04B-991612F44E06}" srcOrd="0" destOrd="0" presId="urn:microsoft.com/office/officeart/2005/8/layout/list1"/>
    <dgm:cxn modelId="{8C13C211-F6C2-42AB-BEAF-9DFB19F2C91D}" type="presParOf" srcId="{69F866B1-8D6C-4FE6-B04B-991612F44E06}" destId="{50228FF5-541F-485F-9F5C-6311F72C869E}" srcOrd="0" destOrd="0" presId="urn:microsoft.com/office/officeart/2005/8/layout/list1"/>
    <dgm:cxn modelId="{37067B67-D400-48A7-83F6-7F3F5A3B135D}" type="presParOf" srcId="{50228FF5-541F-485F-9F5C-6311F72C869E}" destId="{3CDBEC56-7F4E-4563-8BC7-DC175E8759F3}" srcOrd="0" destOrd="0" presId="urn:microsoft.com/office/officeart/2005/8/layout/list1"/>
    <dgm:cxn modelId="{EBC3D42A-FB8F-40C5-B26D-75ACEAE70517}" type="presParOf" srcId="{50228FF5-541F-485F-9F5C-6311F72C869E}" destId="{91A3BB60-C91B-4442-B3D2-531211F1041B}" srcOrd="1" destOrd="0" presId="urn:microsoft.com/office/officeart/2005/8/layout/list1"/>
    <dgm:cxn modelId="{332DBABF-57EE-4D5D-A314-7AD8C07CFF36}" type="presParOf" srcId="{69F866B1-8D6C-4FE6-B04B-991612F44E06}" destId="{22E91C19-BC32-422D-A24A-B6EDE57FD4CE}" srcOrd="1" destOrd="0" presId="urn:microsoft.com/office/officeart/2005/8/layout/list1"/>
    <dgm:cxn modelId="{A5B064A7-4821-43C3-9624-5624A4C5E3EA}" type="presParOf" srcId="{69F866B1-8D6C-4FE6-B04B-991612F44E06}" destId="{C6C552D2-7AA1-409D-A95E-C781DDC430B3}" srcOrd="2" destOrd="0" presId="urn:microsoft.com/office/officeart/2005/8/layout/list1"/>
    <dgm:cxn modelId="{9642792F-E126-4720-81F0-3ABB282E398E}" type="presParOf" srcId="{69F866B1-8D6C-4FE6-B04B-991612F44E06}" destId="{AE7150F7-0F2F-48AF-986C-341B3B2351BB}" srcOrd="3" destOrd="0" presId="urn:microsoft.com/office/officeart/2005/8/layout/list1"/>
    <dgm:cxn modelId="{F379290A-F46C-4D4E-86C9-952BF5159F25}" type="presParOf" srcId="{69F866B1-8D6C-4FE6-B04B-991612F44E06}" destId="{2CAA434A-9DCC-4704-BB0D-77605D3B6C39}" srcOrd="4" destOrd="0" presId="urn:microsoft.com/office/officeart/2005/8/layout/list1"/>
    <dgm:cxn modelId="{AA9455D7-2ECC-420D-AC38-ABB7AAEEDF7A}" type="presParOf" srcId="{2CAA434A-9DCC-4704-BB0D-77605D3B6C39}" destId="{07777E14-6055-48BF-AA27-186BDC03D2E7}" srcOrd="0" destOrd="0" presId="urn:microsoft.com/office/officeart/2005/8/layout/list1"/>
    <dgm:cxn modelId="{1F109300-A132-44B5-84BE-7B8D37A231CC}" type="presParOf" srcId="{2CAA434A-9DCC-4704-BB0D-77605D3B6C39}" destId="{4F02BB69-7A10-4E30-ACC7-21351D58D450}" srcOrd="1" destOrd="0" presId="urn:microsoft.com/office/officeart/2005/8/layout/list1"/>
    <dgm:cxn modelId="{A02DFDBD-5718-4184-ACEC-8CAD3CEC73C9}" type="presParOf" srcId="{69F866B1-8D6C-4FE6-B04B-991612F44E06}" destId="{730705B7-2962-4727-BB65-9AD3557C987E}" srcOrd="5" destOrd="0" presId="urn:microsoft.com/office/officeart/2005/8/layout/list1"/>
    <dgm:cxn modelId="{83C6191F-29B6-4877-9E9E-AD09178DC71E}" type="presParOf" srcId="{69F866B1-8D6C-4FE6-B04B-991612F44E06}" destId="{90D90EB7-6071-4E67-B1A4-87FCF61B8002}" srcOrd="6" destOrd="0" presId="urn:microsoft.com/office/officeart/2005/8/layout/list1"/>
    <dgm:cxn modelId="{E4A43B5C-668D-4567-9348-503A07B1C9C1}" type="presParOf" srcId="{69F866B1-8D6C-4FE6-B04B-991612F44E06}" destId="{033523C2-DA3C-4A34-ADA8-9EF570481F5A}" srcOrd="7" destOrd="0" presId="urn:microsoft.com/office/officeart/2005/8/layout/list1"/>
    <dgm:cxn modelId="{A44103DB-5C4C-4C4A-B0A0-E0EA16A2926F}" type="presParOf" srcId="{69F866B1-8D6C-4FE6-B04B-991612F44E06}" destId="{6274F6AF-5C8C-49F9-9000-EF3439F2B8E2}" srcOrd="8" destOrd="0" presId="urn:microsoft.com/office/officeart/2005/8/layout/list1"/>
    <dgm:cxn modelId="{ABAC382C-0FBB-4D87-BF3B-A5A77F756B5A}" type="presParOf" srcId="{6274F6AF-5C8C-49F9-9000-EF3439F2B8E2}" destId="{A40C8062-3D8E-41B6-A909-586929F75BFD}" srcOrd="0" destOrd="0" presId="urn:microsoft.com/office/officeart/2005/8/layout/list1"/>
    <dgm:cxn modelId="{1B56C9A9-A2A3-4DD6-AD95-55493B0A9CAB}" type="presParOf" srcId="{6274F6AF-5C8C-49F9-9000-EF3439F2B8E2}" destId="{7A212747-5780-454E-91A8-1817D8831B91}" srcOrd="1" destOrd="0" presId="urn:microsoft.com/office/officeart/2005/8/layout/list1"/>
    <dgm:cxn modelId="{849ECCE0-225C-499D-82AF-569BAAA8445B}" type="presParOf" srcId="{69F866B1-8D6C-4FE6-B04B-991612F44E06}" destId="{2E6E757F-2F93-4F8E-9A59-0FF5941A13FC}" srcOrd="9" destOrd="0" presId="urn:microsoft.com/office/officeart/2005/8/layout/list1"/>
    <dgm:cxn modelId="{F2AB8315-B1F5-4E6F-96B9-0DF6C1B14DB1}" type="presParOf" srcId="{69F866B1-8D6C-4FE6-B04B-991612F44E06}" destId="{98F011DE-E968-497C-8594-224F3AEDB48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564156-2CEE-4873-A9B7-A753A51B07DC}" type="doc">
      <dgm:prSet loTypeId="urn:microsoft.com/office/officeart/2005/8/layout/chevron2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16260204-1319-4B0D-B96E-A74C36718A7B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FE671627-9216-4EFF-B2C5-1DEA0442544E}" type="parTrans" cxnId="{ADE0A5FC-E2A8-43EF-9020-78D7425B7B28}">
      <dgm:prSet/>
      <dgm:spPr/>
      <dgm:t>
        <a:bodyPr/>
        <a:lstStyle/>
        <a:p>
          <a:endParaRPr lang="ru-RU"/>
        </a:p>
      </dgm:t>
    </dgm:pt>
    <dgm:pt modelId="{11B09A79-F125-412F-BDCD-56D88C77EBE1}" type="sibTrans" cxnId="{ADE0A5FC-E2A8-43EF-9020-78D7425B7B28}">
      <dgm:prSet/>
      <dgm:spPr/>
      <dgm:t>
        <a:bodyPr/>
        <a:lstStyle/>
        <a:p>
          <a:endParaRPr lang="ru-RU"/>
        </a:p>
      </dgm:t>
    </dgm:pt>
    <dgm:pt modelId="{22163E89-4C04-4F64-9809-21587DB104D8}">
      <dgm:prSet phldrT="[Текст]"/>
      <dgm:spPr/>
      <dgm:t>
        <a:bodyPr/>
        <a:lstStyle/>
        <a:p>
          <a:r>
            <a:rPr lang="ru-RU" b="1" dirty="0"/>
            <a:t>Использование готовых программных продуктов (электронные пособия, </a:t>
          </a:r>
          <a:r>
            <a:rPr lang="ru-RU" b="1" dirty="0" err="1"/>
            <a:t>видеоуроки</a:t>
          </a:r>
          <a:r>
            <a:rPr lang="ru-RU" b="1" dirty="0"/>
            <a:t>)</a:t>
          </a:r>
        </a:p>
      </dgm:t>
    </dgm:pt>
    <dgm:pt modelId="{A23DF957-7DAD-49C6-A306-C3ECC390D3A8}" type="parTrans" cxnId="{E4109299-7E6E-4D62-A018-4FA1DE463167}">
      <dgm:prSet/>
      <dgm:spPr/>
      <dgm:t>
        <a:bodyPr/>
        <a:lstStyle/>
        <a:p>
          <a:endParaRPr lang="ru-RU"/>
        </a:p>
      </dgm:t>
    </dgm:pt>
    <dgm:pt modelId="{2BD2F4E0-BC86-4647-B305-662E3C21BF3E}" type="sibTrans" cxnId="{E4109299-7E6E-4D62-A018-4FA1DE463167}">
      <dgm:prSet/>
      <dgm:spPr/>
      <dgm:t>
        <a:bodyPr/>
        <a:lstStyle/>
        <a:p>
          <a:endParaRPr lang="ru-RU"/>
        </a:p>
      </dgm:t>
    </dgm:pt>
    <dgm:pt modelId="{5C2D2E2D-2398-45F2-9576-F4C6AE9F48EB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A4F4BBD5-817A-4FD6-BFDE-090D967C0ACE}" type="parTrans" cxnId="{54B0C964-C1F8-4DE9-987B-077F13854B7D}">
      <dgm:prSet/>
      <dgm:spPr/>
      <dgm:t>
        <a:bodyPr/>
        <a:lstStyle/>
        <a:p>
          <a:endParaRPr lang="ru-RU"/>
        </a:p>
      </dgm:t>
    </dgm:pt>
    <dgm:pt modelId="{A8264A07-7117-43BB-A79A-A2E448883820}" type="sibTrans" cxnId="{54B0C964-C1F8-4DE9-987B-077F13854B7D}">
      <dgm:prSet/>
      <dgm:spPr/>
      <dgm:t>
        <a:bodyPr/>
        <a:lstStyle/>
        <a:p>
          <a:endParaRPr lang="ru-RU"/>
        </a:p>
      </dgm:t>
    </dgm:pt>
    <dgm:pt modelId="{38C6DE7A-074E-42FD-9A34-D997E0BAB08B}">
      <dgm:prSet phldrT="[Текст]"/>
      <dgm:spPr/>
      <dgm:t>
        <a:bodyPr/>
        <a:lstStyle/>
        <a:p>
          <a:r>
            <a:rPr lang="ru-RU" b="1" dirty="0"/>
            <a:t>Применение компьютерных тренажёров для организации контроля знаний </a:t>
          </a:r>
        </a:p>
      </dgm:t>
    </dgm:pt>
    <dgm:pt modelId="{8A9590A3-2162-4AA5-9A98-C6EB89153AAA}" type="parTrans" cxnId="{C35A9663-4BD8-48A8-B4C7-19FEECA71FE4}">
      <dgm:prSet/>
      <dgm:spPr/>
      <dgm:t>
        <a:bodyPr/>
        <a:lstStyle/>
        <a:p>
          <a:endParaRPr lang="ru-RU"/>
        </a:p>
      </dgm:t>
    </dgm:pt>
    <dgm:pt modelId="{C9C6DA3B-2E80-416B-B7A3-2BE3AD3DAC13}" type="sibTrans" cxnId="{C35A9663-4BD8-48A8-B4C7-19FEECA71FE4}">
      <dgm:prSet/>
      <dgm:spPr/>
      <dgm:t>
        <a:bodyPr/>
        <a:lstStyle/>
        <a:p>
          <a:endParaRPr lang="ru-RU"/>
        </a:p>
      </dgm:t>
    </dgm:pt>
    <dgm:pt modelId="{383BBE73-8412-4473-B9A5-63A5D9B310C1}">
      <dgm:prSet phldrT="[Текст]"/>
      <dgm:spPr/>
      <dgm:t>
        <a:bodyPr/>
        <a:lstStyle/>
        <a:p>
          <a:r>
            <a:rPr lang="ru-RU" dirty="0"/>
            <a:t>3</a:t>
          </a:r>
        </a:p>
      </dgm:t>
    </dgm:pt>
    <dgm:pt modelId="{5B99E646-2B0D-4FC1-AF0F-84BE89E0C185}" type="parTrans" cxnId="{29564FBB-7169-43B5-97E4-72FC9E5033DF}">
      <dgm:prSet/>
      <dgm:spPr/>
      <dgm:t>
        <a:bodyPr/>
        <a:lstStyle/>
        <a:p>
          <a:endParaRPr lang="ru-RU"/>
        </a:p>
      </dgm:t>
    </dgm:pt>
    <dgm:pt modelId="{EFAB7F99-2253-4D84-8585-F4BBC0677F35}" type="sibTrans" cxnId="{29564FBB-7169-43B5-97E4-72FC9E5033DF}">
      <dgm:prSet/>
      <dgm:spPr/>
      <dgm:t>
        <a:bodyPr/>
        <a:lstStyle/>
        <a:p>
          <a:endParaRPr lang="ru-RU"/>
        </a:p>
      </dgm:t>
    </dgm:pt>
    <dgm:pt modelId="{07894221-9D8A-4AD6-AFFF-6F9AF4A317ED}">
      <dgm:prSet phldrT="[Текст]"/>
      <dgm:spPr/>
      <dgm:t>
        <a:bodyPr/>
        <a:lstStyle/>
        <a:p>
          <a:r>
            <a:rPr lang="ru-RU" b="1" dirty="0"/>
            <a:t>Работа с </a:t>
          </a:r>
          <a:r>
            <a:rPr lang="ru-RU" b="1" dirty="0" err="1"/>
            <a:t>мультимедийным</a:t>
          </a:r>
          <a:r>
            <a:rPr lang="ru-RU" b="1" dirty="0"/>
            <a:t>  приложением учебника</a:t>
          </a:r>
        </a:p>
      </dgm:t>
    </dgm:pt>
    <dgm:pt modelId="{F15EC0D5-B24F-4EC9-8696-823D650ADB90}" type="parTrans" cxnId="{C8441996-89CC-49C5-98B6-4E299D077CB3}">
      <dgm:prSet/>
      <dgm:spPr/>
      <dgm:t>
        <a:bodyPr/>
        <a:lstStyle/>
        <a:p>
          <a:endParaRPr lang="ru-RU"/>
        </a:p>
      </dgm:t>
    </dgm:pt>
    <dgm:pt modelId="{F0CC35A5-0564-4081-B5DC-1F0FB91E9ACC}" type="sibTrans" cxnId="{C8441996-89CC-49C5-98B6-4E299D077CB3}">
      <dgm:prSet/>
      <dgm:spPr/>
      <dgm:t>
        <a:bodyPr/>
        <a:lstStyle/>
        <a:p>
          <a:endParaRPr lang="ru-RU"/>
        </a:p>
      </dgm:t>
    </dgm:pt>
    <dgm:pt modelId="{FDE77CC8-1194-4FAB-92FA-A6241EE89209}">
      <dgm:prSet phldrT="[Текст]"/>
      <dgm:spPr/>
      <dgm:t>
        <a:bodyPr/>
        <a:lstStyle/>
        <a:p>
          <a:r>
            <a:rPr lang="ru-RU" dirty="0"/>
            <a:t>4</a:t>
          </a:r>
        </a:p>
      </dgm:t>
    </dgm:pt>
    <dgm:pt modelId="{00F26E92-AC99-4957-A894-167D64EF5A04}" type="parTrans" cxnId="{77569E85-035F-4E95-B4B5-7DB1EC10ED30}">
      <dgm:prSet/>
      <dgm:spPr/>
      <dgm:t>
        <a:bodyPr/>
        <a:lstStyle/>
        <a:p>
          <a:endParaRPr lang="ru-RU"/>
        </a:p>
      </dgm:t>
    </dgm:pt>
    <dgm:pt modelId="{6E489958-4D9B-490E-99BC-CE796A3AA5BA}" type="sibTrans" cxnId="{77569E85-035F-4E95-B4B5-7DB1EC10ED30}">
      <dgm:prSet/>
      <dgm:spPr/>
      <dgm:t>
        <a:bodyPr/>
        <a:lstStyle/>
        <a:p>
          <a:endParaRPr lang="ru-RU"/>
        </a:p>
      </dgm:t>
    </dgm:pt>
    <dgm:pt modelId="{332FEE2C-A542-42A8-A2F9-D79FB0F07E4D}">
      <dgm:prSet/>
      <dgm:spPr/>
      <dgm:t>
        <a:bodyPr/>
        <a:lstStyle/>
        <a:p>
          <a:r>
            <a:rPr lang="ru-RU" b="1" dirty="0"/>
            <a:t>Работа</a:t>
          </a:r>
          <a:r>
            <a:rPr lang="en-US" b="1" dirty="0"/>
            <a:t> </a:t>
          </a:r>
          <a:r>
            <a:rPr lang="ru-RU" b="1" dirty="0"/>
            <a:t>с</a:t>
          </a:r>
          <a:r>
            <a:rPr lang="en-US" b="1" dirty="0"/>
            <a:t> </a:t>
          </a:r>
          <a:r>
            <a:rPr lang="ru-RU" b="1" dirty="0"/>
            <a:t>программами</a:t>
          </a:r>
          <a:r>
            <a:rPr lang="en-US" b="1" dirty="0"/>
            <a:t> MS Office (Word, Power Point, Excel, Publisher)</a:t>
          </a:r>
          <a:endParaRPr lang="ru-RU" b="1" dirty="0"/>
        </a:p>
      </dgm:t>
    </dgm:pt>
    <dgm:pt modelId="{260D4080-E01E-4CE7-A81C-88ADCFC6C518}" type="parTrans" cxnId="{D9B467EA-6FD0-41F9-9967-39B56BD99FF7}">
      <dgm:prSet/>
      <dgm:spPr/>
      <dgm:t>
        <a:bodyPr/>
        <a:lstStyle/>
        <a:p>
          <a:endParaRPr lang="ru-RU"/>
        </a:p>
      </dgm:t>
    </dgm:pt>
    <dgm:pt modelId="{6F88AB51-8C5C-4E2D-AE59-47BBBE78EFC9}" type="sibTrans" cxnId="{D9B467EA-6FD0-41F9-9967-39B56BD99FF7}">
      <dgm:prSet/>
      <dgm:spPr/>
      <dgm:t>
        <a:bodyPr/>
        <a:lstStyle/>
        <a:p>
          <a:endParaRPr lang="ru-RU"/>
        </a:p>
      </dgm:t>
    </dgm:pt>
    <dgm:pt modelId="{658D0E7E-2DFE-47E7-8BE9-2A9FB10DE527}" type="pres">
      <dgm:prSet presAssocID="{2F564156-2CEE-4873-A9B7-A753A51B07D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FB1E3D-156D-4866-8C1C-D0B994D5A885}" type="pres">
      <dgm:prSet presAssocID="{16260204-1319-4B0D-B96E-A74C36718A7B}" presName="composite" presStyleCnt="0"/>
      <dgm:spPr/>
    </dgm:pt>
    <dgm:pt modelId="{EDCC8D98-B0B3-4A07-936A-C03BAFB66A84}" type="pres">
      <dgm:prSet presAssocID="{16260204-1319-4B0D-B96E-A74C36718A7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72881-9637-4F9F-AED4-94669F33E2D3}" type="pres">
      <dgm:prSet presAssocID="{16260204-1319-4B0D-B96E-A74C36718A7B}" presName="descendantText" presStyleLbl="alignAcc1" presStyleIdx="0" presStyleCnt="4" custScaleY="97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15E16B-9A25-4629-8D44-78A03A621F52}" type="pres">
      <dgm:prSet presAssocID="{11B09A79-F125-412F-BDCD-56D88C77EBE1}" presName="sp" presStyleCnt="0"/>
      <dgm:spPr/>
    </dgm:pt>
    <dgm:pt modelId="{46E90359-54DF-4BE7-9BF5-C2A2954D0E2C}" type="pres">
      <dgm:prSet presAssocID="{5C2D2E2D-2398-45F2-9576-F4C6AE9F48EB}" presName="composite" presStyleCnt="0"/>
      <dgm:spPr/>
    </dgm:pt>
    <dgm:pt modelId="{1C58AB31-6E56-4BF5-B768-F35266DD45E8}" type="pres">
      <dgm:prSet presAssocID="{5C2D2E2D-2398-45F2-9576-F4C6AE9F48E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DAF71-B5E4-4172-B328-B831E5342C60}" type="pres">
      <dgm:prSet presAssocID="{5C2D2E2D-2398-45F2-9576-F4C6AE9F48EB}" presName="descendantText" presStyleLbl="alignAcc1" presStyleIdx="1" presStyleCnt="4" custAng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949F7-B606-4954-97CE-E052083BFC7B}" type="pres">
      <dgm:prSet presAssocID="{A8264A07-7117-43BB-A79A-A2E448883820}" presName="sp" presStyleCnt="0"/>
      <dgm:spPr/>
    </dgm:pt>
    <dgm:pt modelId="{52431C85-DA2F-435C-A474-22693537C3F2}" type="pres">
      <dgm:prSet presAssocID="{383BBE73-8412-4473-B9A5-63A5D9B310C1}" presName="composite" presStyleCnt="0"/>
      <dgm:spPr/>
    </dgm:pt>
    <dgm:pt modelId="{F47DA778-F622-430A-A33B-516E45F8CC5D}" type="pres">
      <dgm:prSet presAssocID="{383BBE73-8412-4473-B9A5-63A5D9B310C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F6AF32-22EC-4DE3-9FA4-42AD59D84384}" type="pres">
      <dgm:prSet presAssocID="{383BBE73-8412-4473-B9A5-63A5D9B310C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43649B-AA6D-40FA-A0A5-AA8179A7DBB0}" type="pres">
      <dgm:prSet presAssocID="{EFAB7F99-2253-4D84-8585-F4BBC0677F35}" presName="sp" presStyleCnt="0"/>
      <dgm:spPr/>
    </dgm:pt>
    <dgm:pt modelId="{A1183065-4425-461E-A44B-BCB846FC105D}" type="pres">
      <dgm:prSet presAssocID="{FDE77CC8-1194-4FAB-92FA-A6241EE89209}" presName="composite" presStyleCnt="0"/>
      <dgm:spPr/>
    </dgm:pt>
    <dgm:pt modelId="{BD937D1C-3A99-4D0D-9BEC-2B42DFAE43F9}" type="pres">
      <dgm:prSet presAssocID="{FDE77CC8-1194-4FAB-92FA-A6241EE89209}" presName="parentText" presStyleLbl="alignNode1" presStyleIdx="3" presStyleCnt="4" custScaleY="979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C59A0-F09B-42B4-85A8-C70C768455FD}" type="pres">
      <dgm:prSet presAssocID="{FDE77CC8-1194-4FAB-92FA-A6241EE8920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7002AE-41CD-4CC8-BFFA-0AB00CBD80FF}" type="presOf" srcId="{07894221-9D8A-4AD6-AFFF-6F9AF4A317ED}" destId="{95F6AF32-22EC-4DE3-9FA4-42AD59D84384}" srcOrd="0" destOrd="0" presId="urn:microsoft.com/office/officeart/2005/8/layout/chevron2"/>
    <dgm:cxn modelId="{ADE0A5FC-E2A8-43EF-9020-78D7425B7B28}" srcId="{2F564156-2CEE-4873-A9B7-A753A51B07DC}" destId="{16260204-1319-4B0D-B96E-A74C36718A7B}" srcOrd="0" destOrd="0" parTransId="{FE671627-9216-4EFF-B2C5-1DEA0442544E}" sibTransId="{11B09A79-F125-412F-BDCD-56D88C77EBE1}"/>
    <dgm:cxn modelId="{45DCBD1D-F959-4F94-BCF0-7AC9D4DB69F8}" type="presOf" srcId="{22163E89-4C04-4F64-9809-21587DB104D8}" destId="{D6F72881-9637-4F9F-AED4-94669F33E2D3}" srcOrd="0" destOrd="0" presId="urn:microsoft.com/office/officeart/2005/8/layout/chevron2"/>
    <dgm:cxn modelId="{E4109299-7E6E-4D62-A018-4FA1DE463167}" srcId="{16260204-1319-4B0D-B96E-A74C36718A7B}" destId="{22163E89-4C04-4F64-9809-21587DB104D8}" srcOrd="0" destOrd="0" parTransId="{A23DF957-7DAD-49C6-A306-C3ECC390D3A8}" sibTransId="{2BD2F4E0-BC86-4647-B305-662E3C21BF3E}"/>
    <dgm:cxn modelId="{F0E198CB-B748-435C-A0B9-061338E0E609}" type="presOf" srcId="{383BBE73-8412-4473-B9A5-63A5D9B310C1}" destId="{F47DA778-F622-430A-A33B-516E45F8CC5D}" srcOrd="0" destOrd="0" presId="urn:microsoft.com/office/officeart/2005/8/layout/chevron2"/>
    <dgm:cxn modelId="{54B0C964-C1F8-4DE9-987B-077F13854B7D}" srcId="{2F564156-2CEE-4873-A9B7-A753A51B07DC}" destId="{5C2D2E2D-2398-45F2-9576-F4C6AE9F48EB}" srcOrd="1" destOrd="0" parTransId="{A4F4BBD5-817A-4FD6-BFDE-090D967C0ACE}" sibTransId="{A8264A07-7117-43BB-A79A-A2E448883820}"/>
    <dgm:cxn modelId="{6F46BC95-C690-4880-9DEC-5EA539311459}" type="presOf" srcId="{5C2D2E2D-2398-45F2-9576-F4C6AE9F48EB}" destId="{1C58AB31-6E56-4BF5-B768-F35266DD45E8}" srcOrd="0" destOrd="0" presId="urn:microsoft.com/office/officeart/2005/8/layout/chevron2"/>
    <dgm:cxn modelId="{D9B467EA-6FD0-41F9-9967-39B56BD99FF7}" srcId="{FDE77CC8-1194-4FAB-92FA-A6241EE89209}" destId="{332FEE2C-A542-42A8-A2F9-D79FB0F07E4D}" srcOrd="0" destOrd="0" parTransId="{260D4080-E01E-4CE7-A81C-88ADCFC6C518}" sibTransId="{6F88AB51-8C5C-4E2D-AE59-47BBBE78EFC9}"/>
    <dgm:cxn modelId="{1EC50C64-EF43-45E0-8652-5E28767B6598}" type="presOf" srcId="{2F564156-2CEE-4873-A9B7-A753A51B07DC}" destId="{658D0E7E-2DFE-47E7-8BE9-2A9FB10DE527}" srcOrd="0" destOrd="0" presId="urn:microsoft.com/office/officeart/2005/8/layout/chevron2"/>
    <dgm:cxn modelId="{29564FBB-7169-43B5-97E4-72FC9E5033DF}" srcId="{2F564156-2CEE-4873-A9B7-A753A51B07DC}" destId="{383BBE73-8412-4473-B9A5-63A5D9B310C1}" srcOrd="2" destOrd="0" parTransId="{5B99E646-2B0D-4FC1-AF0F-84BE89E0C185}" sibTransId="{EFAB7F99-2253-4D84-8585-F4BBC0677F35}"/>
    <dgm:cxn modelId="{7BA41D15-E048-4D90-952C-F00824BCB0E2}" type="presOf" srcId="{FDE77CC8-1194-4FAB-92FA-A6241EE89209}" destId="{BD937D1C-3A99-4D0D-9BEC-2B42DFAE43F9}" srcOrd="0" destOrd="0" presId="urn:microsoft.com/office/officeart/2005/8/layout/chevron2"/>
    <dgm:cxn modelId="{C35A9663-4BD8-48A8-B4C7-19FEECA71FE4}" srcId="{5C2D2E2D-2398-45F2-9576-F4C6AE9F48EB}" destId="{38C6DE7A-074E-42FD-9A34-D997E0BAB08B}" srcOrd="0" destOrd="0" parTransId="{8A9590A3-2162-4AA5-9A98-C6EB89153AAA}" sibTransId="{C9C6DA3B-2E80-416B-B7A3-2BE3AD3DAC13}"/>
    <dgm:cxn modelId="{C8441996-89CC-49C5-98B6-4E299D077CB3}" srcId="{383BBE73-8412-4473-B9A5-63A5D9B310C1}" destId="{07894221-9D8A-4AD6-AFFF-6F9AF4A317ED}" srcOrd="0" destOrd="0" parTransId="{F15EC0D5-B24F-4EC9-8696-823D650ADB90}" sibTransId="{F0CC35A5-0564-4081-B5DC-1F0FB91E9ACC}"/>
    <dgm:cxn modelId="{5388E6B7-7847-4C8B-B779-7AF725C7D853}" type="presOf" srcId="{332FEE2C-A542-42A8-A2F9-D79FB0F07E4D}" destId="{D00C59A0-F09B-42B4-85A8-C70C768455FD}" srcOrd="0" destOrd="0" presId="urn:microsoft.com/office/officeart/2005/8/layout/chevron2"/>
    <dgm:cxn modelId="{3E491417-6615-4936-B25C-64F7C7676F72}" type="presOf" srcId="{16260204-1319-4B0D-B96E-A74C36718A7B}" destId="{EDCC8D98-B0B3-4A07-936A-C03BAFB66A84}" srcOrd="0" destOrd="0" presId="urn:microsoft.com/office/officeart/2005/8/layout/chevron2"/>
    <dgm:cxn modelId="{26539A55-5DD4-491E-8166-7624506A9C35}" type="presOf" srcId="{38C6DE7A-074E-42FD-9A34-D997E0BAB08B}" destId="{A8BDAF71-B5E4-4172-B328-B831E5342C60}" srcOrd="0" destOrd="0" presId="urn:microsoft.com/office/officeart/2005/8/layout/chevron2"/>
    <dgm:cxn modelId="{77569E85-035F-4E95-B4B5-7DB1EC10ED30}" srcId="{2F564156-2CEE-4873-A9B7-A753A51B07DC}" destId="{FDE77CC8-1194-4FAB-92FA-A6241EE89209}" srcOrd="3" destOrd="0" parTransId="{00F26E92-AC99-4957-A894-167D64EF5A04}" sibTransId="{6E489958-4D9B-490E-99BC-CE796A3AA5BA}"/>
    <dgm:cxn modelId="{01608CD2-1DF3-474A-B3B3-28109717916A}" type="presParOf" srcId="{658D0E7E-2DFE-47E7-8BE9-2A9FB10DE527}" destId="{8EFB1E3D-156D-4866-8C1C-D0B994D5A885}" srcOrd="0" destOrd="0" presId="urn:microsoft.com/office/officeart/2005/8/layout/chevron2"/>
    <dgm:cxn modelId="{D3647099-1566-44DB-A2B0-68F0415B4460}" type="presParOf" srcId="{8EFB1E3D-156D-4866-8C1C-D0B994D5A885}" destId="{EDCC8D98-B0B3-4A07-936A-C03BAFB66A84}" srcOrd="0" destOrd="0" presId="urn:microsoft.com/office/officeart/2005/8/layout/chevron2"/>
    <dgm:cxn modelId="{5F0ADF37-53E7-4EC7-835E-D41A801240CE}" type="presParOf" srcId="{8EFB1E3D-156D-4866-8C1C-D0B994D5A885}" destId="{D6F72881-9637-4F9F-AED4-94669F33E2D3}" srcOrd="1" destOrd="0" presId="urn:microsoft.com/office/officeart/2005/8/layout/chevron2"/>
    <dgm:cxn modelId="{D3039729-EA6A-4B07-B8E6-B228EF236CE0}" type="presParOf" srcId="{658D0E7E-2DFE-47E7-8BE9-2A9FB10DE527}" destId="{5515E16B-9A25-4629-8D44-78A03A621F52}" srcOrd="1" destOrd="0" presId="urn:microsoft.com/office/officeart/2005/8/layout/chevron2"/>
    <dgm:cxn modelId="{C040D3A2-F99D-4EA4-8781-15ADE26BE6DB}" type="presParOf" srcId="{658D0E7E-2DFE-47E7-8BE9-2A9FB10DE527}" destId="{46E90359-54DF-4BE7-9BF5-C2A2954D0E2C}" srcOrd="2" destOrd="0" presId="urn:microsoft.com/office/officeart/2005/8/layout/chevron2"/>
    <dgm:cxn modelId="{0B81C68F-6FA9-40C7-898E-95641C17F1D0}" type="presParOf" srcId="{46E90359-54DF-4BE7-9BF5-C2A2954D0E2C}" destId="{1C58AB31-6E56-4BF5-B768-F35266DD45E8}" srcOrd="0" destOrd="0" presId="urn:microsoft.com/office/officeart/2005/8/layout/chevron2"/>
    <dgm:cxn modelId="{0BC3666F-82EC-4E5C-BF9F-C9306CFACD4E}" type="presParOf" srcId="{46E90359-54DF-4BE7-9BF5-C2A2954D0E2C}" destId="{A8BDAF71-B5E4-4172-B328-B831E5342C60}" srcOrd="1" destOrd="0" presId="urn:microsoft.com/office/officeart/2005/8/layout/chevron2"/>
    <dgm:cxn modelId="{356A033C-3418-4211-BDC3-73B4BEA043B1}" type="presParOf" srcId="{658D0E7E-2DFE-47E7-8BE9-2A9FB10DE527}" destId="{D18949F7-B606-4954-97CE-E052083BFC7B}" srcOrd="3" destOrd="0" presId="urn:microsoft.com/office/officeart/2005/8/layout/chevron2"/>
    <dgm:cxn modelId="{CA712CFA-F36D-47FF-A529-2896FEE24E1D}" type="presParOf" srcId="{658D0E7E-2DFE-47E7-8BE9-2A9FB10DE527}" destId="{52431C85-DA2F-435C-A474-22693537C3F2}" srcOrd="4" destOrd="0" presId="urn:microsoft.com/office/officeart/2005/8/layout/chevron2"/>
    <dgm:cxn modelId="{81FBFBC1-FBBF-4144-AECC-9FD5DE87D96F}" type="presParOf" srcId="{52431C85-DA2F-435C-A474-22693537C3F2}" destId="{F47DA778-F622-430A-A33B-516E45F8CC5D}" srcOrd="0" destOrd="0" presId="urn:microsoft.com/office/officeart/2005/8/layout/chevron2"/>
    <dgm:cxn modelId="{406E577A-435C-492F-B668-C9357C47DA2D}" type="presParOf" srcId="{52431C85-DA2F-435C-A474-22693537C3F2}" destId="{95F6AF32-22EC-4DE3-9FA4-42AD59D84384}" srcOrd="1" destOrd="0" presId="urn:microsoft.com/office/officeart/2005/8/layout/chevron2"/>
    <dgm:cxn modelId="{D7969512-C2D7-4DEA-9E98-2D042D026555}" type="presParOf" srcId="{658D0E7E-2DFE-47E7-8BE9-2A9FB10DE527}" destId="{2443649B-AA6D-40FA-A0A5-AA8179A7DBB0}" srcOrd="5" destOrd="0" presId="urn:microsoft.com/office/officeart/2005/8/layout/chevron2"/>
    <dgm:cxn modelId="{23AE94AF-C35D-4CF1-8A15-1FB041713B04}" type="presParOf" srcId="{658D0E7E-2DFE-47E7-8BE9-2A9FB10DE527}" destId="{A1183065-4425-461E-A44B-BCB846FC105D}" srcOrd="6" destOrd="0" presId="urn:microsoft.com/office/officeart/2005/8/layout/chevron2"/>
    <dgm:cxn modelId="{D459AEC2-EEFA-4284-A041-219996B9F5B6}" type="presParOf" srcId="{A1183065-4425-461E-A44B-BCB846FC105D}" destId="{BD937D1C-3A99-4D0D-9BEC-2B42DFAE43F9}" srcOrd="0" destOrd="0" presId="urn:microsoft.com/office/officeart/2005/8/layout/chevron2"/>
    <dgm:cxn modelId="{A1EC2009-70A2-4D75-8BA4-1C86BFEE85BB}" type="presParOf" srcId="{A1183065-4425-461E-A44B-BCB846FC105D}" destId="{D00C59A0-F09B-42B4-85A8-C70C768455F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F564156-2CEE-4873-A9B7-A753A51B07DC}" type="doc">
      <dgm:prSet loTypeId="urn:microsoft.com/office/officeart/2005/8/layout/chevron2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16260204-1319-4B0D-B96E-A74C36718A7B}">
      <dgm:prSet phldrT="[Текст]"/>
      <dgm:spPr/>
      <dgm:t>
        <a:bodyPr/>
        <a:lstStyle/>
        <a:p>
          <a:r>
            <a:rPr lang="ru-RU" dirty="0"/>
            <a:t>5</a:t>
          </a:r>
        </a:p>
      </dgm:t>
    </dgm:pt>
    <dgm:pt modelId="{FE671627-9216-4EFF-B2C5-1DEA0442544E}" type="parTrans" cxnId="{ADE0A5FC-E2A8-43EF-9020-78D7425B7B28}">
      <dgm:prSet/>
      <dgm:spPr/>
      <dgm:t>
        <a:bodyPr/>
        <a:lstStyle/>
        <a:p>
          <a:endParaRPr lang="ru-RU"/>
        </a:p>
      </dgm:t>
    </dgm:pt>
    <dgm:pt modelId="{11B09A79-F125-412F-BDCD-56D88C77EBE1}" type="sibTrans" cxnId="{ADE0A5FC-E2A8-43EF-9020-78D7425B7B28}">
      <dgm:prSet/>
      <dgm:spPr/>
      <dgm:t>
        <a:bodyPr/>
        <a:lstStyle/>
        <a:p>
          <a:endParaRPr lang="ru-RU"/>
        </a:p>
      </dgm:t>
    </dgm:pt>
    <dgm:pt modelId="{22163E89-4C04-4F64-9809-21587DB104D8}">
      <dgm:prSet phldrT="[Текст]" custT="1"/>
      <dgm:spPr/>
      <dgm:t>
        <a:bodyPr/>
        <a:lstStyle/>
        <a:p>
          <a:r>
            <a:rPr lang="ru-RU" sz="2400" b="1" dirty="0"/>
            <a:t>Презентации с использованием программы MS </a:t>
          </a:r>
          <a:r>
            <a:rPr lang="ru-RU" sz="2400" b="1" dirty="0" err="1"/>
            <a:t>Office</a:t>
          </a:r>
          <a:r>
            <a:rPr lang="ru-RU" sz="2400" b="1" dirty="0"/>
            <a:t> (</a:t>
          </a:r>
          <a:r>
            <a:rPr lang="ru-RU" sz="2400" b="1" dirty="0" err="1"/>
            <a:t>Power</a:t>
          </a:r>
          <a:r>
            <a:rPr lang="ru-RU" sz="2400" b="1" dirty="0"/>
            <a:t> </a:t>
          </a:r>
          <a:r>
            <a:rPr lang="ru-RU" sz="2400" b="1" dirty="0" err="1"/>
            <a:t>Point</a:t>
          </a:r>
          <a:r>
            <a:rPr lang="ru-RU" sz="2400" b="1" dirty="0"/>
            <a:t>, </a:t>
          </a:r>
          <a:r>
            <a:rPr lang="ru-RU" sz="2400" b="1" dirty="0" err="1"/>
            <a:t>Windows</a:t>
          </a:r>
          <a:r>
            <a:rPr lang="ru-RU" sz="2400" b="1" dirty="0"/>
            <a:t>,</a:t>
          </a:r>
          <a:r>
            <a:rPr lang="en-US" sz="2400" b="1" dirty="0"/>
            <a:t> Movie Maker</a:t>
          </a:r>
          <a:r>
            <a:rPr lang="ru-RU" sz="2400" b="1" dirty="0"/>
            <a:t>)</a:t>
          </a:r>
          <a:endParaRPr lang="ru-RU" sz="1500" b="1" dirty="0"/>
        </a:p>
      </dgm:t>
    </dgm:pt>
    <dgm:pt modelId="{A23DF957-7DAD-49C6-A306-C3ECC390D3A8}" type="parTrans" cxnId="{E4109299-7E6E-4D62-A018-4FA1DE463167}">
      <dgm:prSet/>
      <dgm:spPr/>
      <dgm:t>
        <a:bodyPr/>
        <a:lstStyle/>
        <a:p>
          <a:endParaRPr lang="ru-RU"/>
        </a:p>
      </dgm:t>
    </dgm:pt>
    <dgm:pt modelId="{2BD2F4E0-BC86-4647-B305-662E3C21BF3E}" type="sibTrans" cxnId="{E4109299-7E6E-4D62-A018-4FA1DE463167}">
      <dgm:prSet/>
      <dgm:spPr/>
      <dgm:t>
        <a:bodyPr/>
        <a:lstStyle/>
        <a:p>
          <a:endParaRPr lang="ru-RU"/>
        </a:p>
      </dgm:t>
    </dgm:pt>
    <dgm:pt modelId="{5C2D2E2D-2398-45F2-9576-F4C6AE9F48EB}">
      <dgm:prSet phldrT="[Текст]"/>
      <dgm:spPr/>
      <dgm:t>
        <a:bodyPr/>
        <a:lstStyle/>
        <a:p>
          <a:r>
            <a:rPr lang="ru-RU" dirty="0"/>
            <a:t>6</a:t>
          </a:r>
        </a:p>
      </dgm:t>
    </dgm:pt>
    <dgm:pt modelId="{A4F4BBD5-817A-4FD6-BFDE-090D967C0ACE}" type="parTrans" cxnId="{54B0C964-C1F8-4DE9-987B-077F13854B7D}">
      <dgm:prSet/>
      <dgm:spPr/>
      <dgm:t>
        <a:bodyPr/>
        <a:lstStyle/>
        <a:p>
          <a:endParaRPr lang="ru-RU"/>
        </a:p>
      </dgm:t>
    </dgm:pt>
    <dgm:pt modelId="{A8264A07-7117-43BB-A79A-A2E448883820}" type="sibTrans" cxnId="{54B0C964-C1F8-4DE9-987B-077F13854B7D}">
      <dgm:prSet/>
      <dgm:spPr/>
      <dgm:t>
        <a:bodyPr/>
        <a:lstStyle/>
        <a:p>
          <a:endParaRPr lang="ru-RU"/>
        </a:p>
      </dgm:t>
    </dgm:pt>
    <dgm:pt modelId="{38C6DE7A-074E-42FD-9A34-D997E0BAB08B}">
      <dgm:prSet phldrT="[Текст]" custT="1"/>
      <dgm:spPr/>
      <dgm:t>
        <a:bodyPr/>
        <a:lstStyle/>
        <a:p>
          <a:r>
            <a:rPr lang="ru-RU" sz="2400" b="1" dirty="0"/>
            <a:t>Чтение и прослушивание художественной литературы в электронном варианте</a:t>
          </a:r>
        </a:p>
      </dgm:t>
    </dgm:pt>
    <dgm:pt modelId="{8A9590A3-2162-4AA5-9A98-C6EB89153AAA}" type="parTrans" cxnId="{C35A9663-4BD8-48A8-B4C7-19FEECA71FE4}">
      <dgm:prSet/>
      <dgm:spPr/>
      <dgm:t>
        <a:bodyPr/>
        <a:lstStyle/>
        <a:p>
          <a:endParaRPr lang="ru-RU"/>
        </a:p>
      </dgm:t>
    </dgm:pt>
    <dgm:pt modelId="{C9C6DA3B-2E80-416B-B7A3-2BE3AD3DAC13}" type="sibTrans" cxnId="{C35A9663-4BD8-48A8-B4C7-19FEECA71FE4}">
      <dgm:prSet/>
      <dgm:spPr/>
      <dgm:t>
        <a:bodyPr/>
        <a:lstStyle/>
        <a:p>
          <a:endParaRPr lang="ru-RU"/>
        </a:p>
      </dgm:t>
    </dgm:pt>
    <dgm:pt modelId="{383BBE73-8412-4473-B9A5-63A5D9B310C1}">
      <dgm:prSet phldrT="[Текст]"/>
      <dgm:spPr/>
      <dgm:t>
        <a:bodyPr/>
        <a:lstStyle/>
        <a:p>
          <a:r>
            <a:rPr lang="ru-RU" dirty="0"/>
            <a:t>7</a:t>
          </a:r>
        </a:p>
      </dgm:t>
    </dgm:pt>
    <dgm:pt modelId="{5B99E646-2B0D-4FC1-AF0F-84BE89E0C185}" type="parTrans" cxnId="{29564FBB-7169-43B5-97E4-72FC9E5033DF}">
      <dgm:prSet/>
      <dgm:spPr/>
      <dgm:t>
        <a:bodyPr/>
        <a:lstStyle/>
        <a:p>
          <a:endParaRPr lang="ru-RU"/>
        </a:p>
      </dgm:t>
    </dgm:pt>
    <dgm:pt modelId="{EFAB7F99-2253-4D84-8585-F4BBC0677F35}" type="sibTrans" cxnId="{29564FBB-7169-43B5-97E4-72FC9E5033DF}">
      <dgm:prSet/>
      <dgm:spPr/>
      <dgm:t>
        <a:bodyPr/>
        <a:lstStyle/>
        <a:p>
          <a:endParaRPr lang="ru-RU"/>
        </a:p>
      </dgm:t>
    </dgm:pt>
    <dgm:pt modelId="{07894221-9D8A-4AD6-AFFF-6F9AF4A317ED}">
      <dgm:prSet phldrT="[Текст]" custT="1"/>
      <dgm:spPr/>
      <dgm:t>
        <a:bodyPr/>
        <a:lstStyle/>
        <a:p>
          <a:r>
            <a:rPr lang="ru-RU" sz="2400" b="1" dirty="0"/>
            <a:t>Создание проектов, подготовка дидактических материалов</a:t>
          </a:r>
        </a:p>
      </dgm:t>
    </dgm:pt>
    <dgm:pt modelId="{F15EC0D5-B24F-4EC9-8696-823D650ADB90}" type="parTrans" cxnId="{C8441996-89CC-49C5-98B6-4E299D077CB3}">
      <dgm:prSet/>
      <dgm:spPr/>
      <dgm:t>
        <a:bodyPr/>
        <a:lstStyle/>
        <a:p>
          <a:endParaRPr lang="ru-RU"/>
        </a:p>
      </dgm:t>
    </dgm:pt>
    <dgm:pt modelId="{F0CC35A5-0564-4081-B5DC-1F0FB91E9ACC}" type="sibTrans" cxnId="{C8441996-89CC-49C5-98B6-4E299D077CB3}">
      <dgm:prSet/>
      <dgm:spPr/>
      <dgm:t>
        <a:bodyPr/>
        <a:lstStyle/>
        <a:p>
          <a:endParaRPr lang="ru-RU"/>
        </a:p>
      </dgm:t>
    </dgm:pt>
    <dgm:pt modelId="{FDE77CC8-1194-4FAB-92FA-A6241EE89209}">
      <dgm:prSet phldrT="[Текст]"/>
      <dgm:spPr/>
      <dgm:t>
        <a:bodyPr/>
        <a:lstStyle/>
        <a:p>
          <a:r>
            <a:rPr lang="ru-RU" dirty="0"/>
            <a:t>8</a:t>
          </a:r>
        </a:p>
      </dgm:t>
    </dgm:pt>
    <dgm:pt modelId="{00F26E92-AC99-4957-A894-167D64EF5A04}" type="parTrans" cxnId="{77569E85-035F-4E95-B4B5-7DB1EC10ED30}">
      <dgm:prSet/>
      <dgm:spPr/>
      <dgm:t>
        <a:bodyPr/>
        <a:lstStyle/>
        <a:p>
          <a:endParaRPr lang="ru-RU"/>
        </a:p>
      </dgm:t>
    </dgm:pt>
    <dgm:pt modelId="{6E489958-4D9B-490E-99BC-CE796A3AA5BA}" type="sibTrans" cxnId="{77569E85-035F-4E95-B4B5-7DB1EC10ED30}">
      <dgm:prSet/>
      <dgm:spPr/>
      <dgm:t>
        <a:bodyPr/>
        <a:lstStyle/>
        <a:p>
          <a:endParaRPr lang="ru-RU"/>
        </a:p>
      </dgm:t>
    </dgm:pt>
    <dgm:pt modelId="{332FEE2C-A542-42A8-A2F9-D79FB0F07E4D}">
      <dgm:prSet custT="1"/>
      <dgm:spPr/>
      <dgm:t>
        <a:bodyPr/>
        <a:lstStyle/>
        <a:p>
          <a:r>
            <a:rPr lang="ru-RU" sz="2400" b="1" dirty="0"/>
            <a:t>Работа с ресурсами Интернет</a:t>
          </a:r>
        </a:p>
      </dgm:t>
    </dgm:pt>
    <dgm:pt modelId="{260D4080-E01E-4CE7-A81C-88ADCFC6C518}" type="parTrans" cxnId="{D9B467EA-6FD0-41F9-9967-39B56BD99FF7}">
      <dgm:prSet/>
      <dgm:spPr/>
      <dgm:t>
        <a:bodyPr/>
        <a:lstStyle/>
        <a:p>
          <a:endParaRPr lang="ru-RU"/>
        </a:p>
      </dgm:t>
    </dgm:pt>
    <dgm:pt modelId="{6F88AB51-8C5C-4E2D-AE59-47BBBE78EFC9}" type="sibTrans" cxnId="{D9B467EA-6FD0-41F9-9967-39B56BD99FF7}">
      <dgm:prSet/>
      <dgm:spPr/>
      <dgm:t>
        <a:bodyPr/>
        <a:lstStyle/>
        <a:p>
          <a:endParaRPr lang="ru-RU"/>
        </a:p>
      </dgm:t>
    </dgm:pt>
    <dgm:pt modelId="{658D0E7E-2DFE-47E7-8BE9-2A9FB10DE527}" type="pres">
      <dgm:prSet presAssocID="{2F564156-2CEE-4873-A9B7-A753A51B07D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FB1E3D-156D-4866-8C1C-D0B994D5A885}" type="pres">
      <dgm:prSet presAssocID="{16260204-1319-4B0D-B96E-A74C36718A7B}" presName="composite" presStyleCnt="0"/>
      <dgm:spPr/>
    </dgm:pt>
    <dgm:pt modelId="{EDCC8D98-B0B3-4A07-936A-C03BAFB66A84}" type="pres">
      <dgm:prSet presAssocID="{16260204-1319-4B0D-B96E-A74C36718A7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72881-9637-4F9F-AED4-94669F33E2D3}" type="pres">
      <dgm:prSet presAssocID="{16260204-1319-4B0D-B96E-A74C36718A7B}" presName="descendantText" presStyleLbl="alignAcc1" presStyleIdx="0" presStyleCnt="4" custScaleY="100264" custLinFactNeighborY="-1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15E16B-9A25-4629-8D44-78A03A621F52}" type="pres">
      <dgm:prSet presAssocID="{11B09A79-F125-412F-BDCD-56D88C77EBE1}" presName="sp" presStyleCnt="0"/>
      <dgm:spPr/>
    </dgm:pt>
    <dgm:pt modelId="{46E90359-54DF-4BE7-9BF5-C2A2954D0E2C}" type="pres">
      <dgm:prSet presAssocID="{5C2D2E2D-2398-45F2-9576-F4C6AE9F48EB}" presName="composite" presStyleCnt="0"/>
      <dgm:spPr/>
    </dgm:pt>
    <dgm:pt modelId="{1C58AB31-6E56-4BF5-B768-F35266DD45E8}" type="pres">
      <dgm:prSet presAssocID="{5C2D2E2D-2398-45F2-9576-F4C6AE9F48E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DAF71-B5E4-4172-B328-B831E5342C60}" type="pres">
      <dgm:prSet presAssocID="{5C2D2E2D-2398-45F2-9576-F4C6AE9F48EB}" presName="descendantText" presStyleLbl="alignAcc1" presStyleIdx="1" presStyleCnt="4" custAng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949F7-B606-4954-97CE-E052083BFC7B}" type="pres">
      <dgm:prSet presAssocID="{A8264A07-7117-43BB-A79A-A2E448883820}" presName="sp" presStyleCnt="0"/>
      <dgm:spPr/>
    </dgm:pt>
    <dgm:pt modelId="{52431C85-DA2F-435C-A474-22693537C3F2}" type="pres">
      <dgm:prSet presAssocID="{383BBE73-8412-4473-B9A5-63A5D9B310C1}" presName="composite" presStyleCnt="0"/>
      <dgm:spPr/>
    </dgm:pt>
    <dgm:pt modelId="{F47DA778-F622-430A-A33B-516E45F8CC5D}" type="pres">
      <dgm:prSet presAssocID="{383BBE73-8412-4473-B9A5-63A5D9B310C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F6AF32-22EC-4DE3-9FA4-42AD59D84384}" type="pres">
      <dgm:prSet presAssocID="{383BBE73-8412-4473-B9A5-63A5D9B310C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43649B-AA6D-40FA-A0A5-AA8179A7DBB0}" type="pres">
      <dgm:prSet presAssocID="{EFAB7F99-2253-4D84-8585-F4BBC0677F35}" presName="sp" presStyleCnt="0"/>
      <dgm:spPr/>
    </dgm:pt>
    <dgm:pt modelId="{A1183065-4425-461E-A44B-BCB846FC105D}" type="pres">
      <dgm:prSet presAssocID="{FDE77CC8-1194-4FAB-92FA-A6241EE89209}" presName="composite" presStyleCnt="0"/>
      <dgm:spPr/>
    </dgm:pt>
    <dgm:pt modelId="{BD937D1C-3A99-4D0D-9BEC-2B42DFAE43F9}" type="pres">
      <dgm:prSet presAssocID="{FDE77CC8-1194-4FAB-92FA-A6241EE89209}" presName="parentText" presStyleLbl="alignNode1" presStyleIdx="3" presStyleCnt="4" custScaleY="979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C59A0-F09B-42B4-85A8-C70C768455FD}" type="pres">
      <dgm:prSet presAssocID="{FDE77CC8-1194-4FAB-92FA-A6241EE89209}" presName="descendantText" presStyleLbl="alignAcc1" presStyleIdx="3" presStyleCnt="4" custLinFactNeighborX="401" custLinFactNeighborY="-4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467C67-C390-42FB-BEDF-877612D33D43}" type="presOf" srcId="{22163E89-4C04-4F64-9809-21587DB104D8}" destId="{D6F72881-9637-4F9F-AED4-94669F33E2D3}" srcOrd="0" destOrd="0" presId="urn:microsoft.com/office/officeart/2005/8/layout/chevron2"/>
    <dgm:cxn modelId="{92D1BE78-ACBE-424D-B460-6BCFBA5BBCBC}" type="presOf" srcId="{FDE77CC8-1194-4FAB-92FA-A6241EE89209}" destId="{BD937D1C-3A99-4D0D-9BEC-2B42DFAE43F9}" srcOrd="0" destOrd="0" presId="urn:microsoft.com/office/officeart/2005/8/layout/chevron2"/>
    <dgm:cxn modelId="{791E69FD-B4C8-46F3-99E2-184426917D92}" type="presOf" srcId="{2F564156-2CEE-4873-A9B7-A753A51B07DC}" destId="{658D0E7E-2DFE-47E7-8BE9-2A9FB10DE527}" srcOrd="0" destOrd="0" presId="urn:microsoft.com/office/officeart/2005/8/layout/chevron2"/>
    <dgm:cxn modelId="{0F0F7934-9138-4C3A-95AC-9AFE252C2D1E}" type="presOf" srcId="{5C2D2E2D-2398-45F2-9576-F4C6AE9F48EB}" destId="{1C58AB31-6E56-4BF5-B768-F35266DD45E8}" srcOrd="0" destOrd="0" presId="urn:microsoft.com/office/officeart/2005/8/layout/chevron2"/>
    <dgm:cxn modelId="{ADE0A5FC-E2A8-43EF-9020-78D7425B7B28}" srcId="{2F564156-2CEE-4873-A9B7-A753A51B07DC}" destId="{16260204-1319-4B0D-B96E-A74C36718A7B}" srcOrd="0" destOrd="0" parTransId="{FE671627-9216-4EFF-B2C5-1DEA0442544E}" sibTransId="{11B09A79-F125-412F-BDCD-56D88C77EBE1}"/>
    <dgm:cxn modelId="{6B1B27D5-DAE1-4E11-81C3-C04CBD345BDB}" type="presOf" srcId="{16260204-1319-4B0D-B96E-A74C36718A7B}" destId="{EDCC8D98-B0B3-4A07-936A-C03BAFB66A84}" srcOrd="0" destOrd="0" presId="urn:microsoft.com/office/officeart/2005/8/layout/chevron2"/>
    <dgm:cxn modelId="{E4109299-7E6E-4D62-A018-4FA1DE463167}" srcId="{16260204-1319-4B0D-B96E-A74C36718A7B}" destId="{22163E89-4C04-4F64-9809-21587DB104D8}" srcOrd="0" destOrd="0" parTransId="{A23DF957-7DAD-49C6-A306-C3ECC390D3A8}" sibTransId="{2BD2F4E0-BC86-4647-B305-662E3C21BF3E}"/>
    <dgm:cxn modelId="{54B0C964-C1F8-4DE9-987B-077F13854B7D}" srcId="{2F564156-2CEE-4873-A9B7-A753A51B07DC}" destId="{5C2D2E2D-2398-45F2-9576-F4C6AE9F48EB}" srcOrd="1" destOrd="0" parTransId="{A4F4BBD5-817A-4FD6-BFDE-090D967C0ACE}" sibTransId="{A8264A07-7117-43BB-A79A-A2E448883820}"/>
    <dgm:cxn modelId="{D9B467EA-6FD0-41F9-9967-39B56BD99FF7}" srcId="{FDE77CC8-1194-4FAB-92FA-A6241EE89209}" destId="{332FEE2C-A542-42A8-A2F9-D79FB0F07E4D}" srcOrd="0" destOrd="0" parTransId="{260D4080-E01E-4CE7-A81C-88ADCFC6C518}" sibTransId="{6F88AB51-8C5C-4E2D-AE59-47BBBE78EFC9}"/>
    <dgm:cxn modelId="{9157CB0B-CFC4-4089-8759-A842FB96270F}" type="presOf" srcId="{38C6DE7A-074E-42FD-9A34-D997E0BAB08B}" destId="{A8BDAF71-B5E4-4172-B328-B831E5342C60}" srcOrd="0" destOrd="0" presId="urn:microsoft.com/office/officeart/2005/8/layout/chevron2"/>
    <dgm:cxn modelId="{29564FBB-7169-43B5-97E4-72FC9E5033DF}" srcId="{2F564156-2CEE-4873-A9B7-A753A51B07DC}" destId="{383BBE73-8412-4473-B9A5-63A5D9B310C1}" srcOrd="2" destOrd="0" parTransId="{5B99E646-2B0D-4FC1-AF0F-84BE89E0C185}" sibTransId="{EFAB7F99-2253-4D84-8585-F4BBC0677F35}"/>
    <dgm:cxn modelId="{C35A9663-4BD8-48A8-B4C7-19FEECA71FE4}" srcId="{5C2D2E2D-2398-45F2-9576-F4C6AE9F48EB}" destId="{38C6DE7A-074E-42FD-9A34-D997E0BAB08B}" srcOrd="0" destOrd="0" parTransId="{8A9590A3-2162-4AA5-9A98-C6EB89153AAA}" sibTransId="{C9C6DA3B-2E80-416B-B7A3-2BE3AD3DAC13}"/>
    <dgm:cxn modelId="{C8441996-89CC-49C5-98B6-4E299D077CB3}" srcId="{383BBE73-8412-4473-B9A5-63A5D9B310C1}" destId="{07894221-9D8A-4AD6-AFFF-6F9AF4A317ED}" srcOrd="0" destOrd="0" parTransId="{F15EC0D5-B24F-4EC9-8696-823D650ADB90}" sibTransId="{F0CC35A5-0564-4081-B5DC-1F0FB91E9ACC}"/>
    <dgm:cxn modelId="{5F7A40E0-119C-4136-855A-ADEC71163194}" type="presOf" srcId="{332FEE2C-A542-42A8-A2F9-D79FB0F07E4D}" destId="{D00C59A0-F09B-42B4-85A8-C70C768455FD}" srcOrd="0" destOrd="0" presId="urn:microsoft.com/office/officeart/2005/8/layout/chevron2"/>
    <dgm:cxn modelId="{CCE5B44F-8F08-47CF-8DBD-DB07094512DE}" type="presOf" srcId="{07894221-9D8A-4AD6-AFFF-6F9AF4A317ED}" destId="{95F6AF32-22EC-4DE3-9FA4-42AD59D84384}" srcOrd="0" destOrd="0" presId="urn:microsoft.com/office/officeart/2005/8/layout/chevron2"/>
    <dgm:cxn modelId="{97C6161F-063E-4878-88C3-2A3D80FAA5E0}" type="presOf" srcId="{383BBE73-8412-4473-B9A5-63A5D9B310C1}" destId="{F47DA778-F622-430A-A33B-516E45F8CC5D}" srcOrd="0" destOrd="0" presId="urn:microsoft.com/office/officeart/2005/8/layout/chevron2"/>
    <dgm:cxn modelId="{77569E85-035F-4E95-B4B5-7DB1EC10ED30}" srcId="{2F564156-2CEE-4873-A9B7-A753A51B07DC}" destId="{FDE77CC8-1194-4FAB-92FA-A6241EE89209}" srcOrd="3" destOrd="0" parTransId="{00F26E92-AC99-4957-A894-167D64EF5A04}" sibTransId="{6E489958-4D9B-490E-99BC-CE796A3AA5BA}"/>
    <dgm:cxn modelId="{75F7D585-098A-40DE-9F2D-FFB6CAA21015}" type="presParOf" srcId="{658D0E7E-2DFE-47E7-8BE9-2A9FB10DE527}" destId="{8EFB1E3D-156D-4866-8C1C-D0B994D5A885}" srcOrd="0" destOrd="0" presId="urn:microsoft.com/office/officeart/2005/8/layout/chevron2"/>
    <dgm:cxn modelId="{317CD73D-3871-41E9-8C8F-3ADACBBBB189}" type="presParOf" srcId="{8EFB1E3D-156D-4866-8C1C-D0B994D5A885}" destId="{EDCC8D98-B0B3-4A07-936A-C03BAFB66A84}" srcOrd="0" destOrd="0" presId="urn:microsoft.com/office/officeart/2005/8/layout/chevron2"/>
    <dgm:cxn modelId="{35E76E6E-34A9-4560-B716-5EDEE5F50F78}" type="presParOf" srcId="{8EFB1E3D-156D-4866-8C1C-D0B994D5A885}" destId="{D6F72881-9637-4F9F-AED4-94669F33E2D3}" srcOrd="1" destOrd="0" presId="urn:microsoft.com/office/officeart/2005/8/layout/chevron2"/>
    <dgm:cxn modelId="{087D80F1-7504-4191-8FE0-20A4A4FFB122}" type="presParOf" srcId="{658D0E7E-2DFE-47E7-8BE9-2A9FB10DE527}" destId="{5515E16B-9A25-4629-8D44-78A03A621F52}" srcOrd="1" destOrd="0" presId="urn:microsoft.com/office/officeart/2005/8/layout/chevron2"/>
    <dgm:cxn modelId="{DCA466B3-A391-441B-841D-ACC8A002050E}" type="presParOf" srcId="{658D0E7E-2DFE-47E7-8BE9-2A9FB10DE527}" destId="{46E90359-54DF-4BE7-9BF5-C2A2954D0E2C}" srcOrd="2" destOrd="0" presId="urn:microsoft.com/office/officeart/2005/8/layout/chevron2"/>
    <dgm:cxn modelId="{A69821C9-D454-40F7-A4C2-64AD065BB4A3}" type="presParOf" srcId="{46E90359-54DF-4BE7-9BF5-C2A2954D0E2C}" destId="{1C58AB31-6E56-4BF5-B768-F35266DD45E8}" srcOrd="0" destOrd="0" presId="urn:microsoft.com/office/officeart/2005/8/layout/chevron2"/>
    <dgm:cxn modelId="{3172F62B-1260-4964-A94C-9A798B02A336}" type="presParOf" srcId="{46E90359-54DF-4BE7-9BF5-C2A2954D0E2C}" destId="{A8BDAF71-B5E4-4172-B328-B831E5342C60}" srcOrd="1" destOrd="0" presId="urn:microsoft.com/office/officeart/2005/8/layout/chevron2"/>
    <dgm:cxn modelId="{561FE370-6D31-4BF3-90FA-A1834C81CD1E}" type="presParOf" srcId="{658D0E7E-2DFE-47E7-8BE9-2A9FB10DE527}" destId="{D18949F7-B606-4954-97CE-E052083BFC7B}" srcOrd="3" destOrd="0" presId="urn:microsoft.com/office/officeart/2005/8/layout/chevron2"/>
    <dgm:cxn modelId="{A84079F1-C50B-4331-9308-B2E9E9C1E30B}" type="presParOf" srcId="{658D0E7E-2DFE-47E7-8BE9-2A9FB10DE527}" destId="{52431C85-DA2F-435C-A474-22693537C3F2}" srcOrd="4" destOrd="0" presId="urn:microsoft.com/office/officeart/2005/8/layout/chevron2"/>
    <dgm:cxn modelId="{05A69BF9-57D6-4380-B4FE-8561B1AA61D8}" type="presParOf" srcId="{52431C85-DA2F-435C-A474-22693537C3F2}" destId="{F47DA778-F622-430A-A33B-516E45F8CC5D}" srcOrd="0" destOrd="0" presId="urn:microsoft.com/office/officeart/2005/8/layout/chevron2"/>
    <dgm:cxn modelId="{61EF3633-FC45-41B5-97FC-C6EBDEB2F727}" type="presParOf" srcId="{52431C85-DA2F-435C-A474-22693537C3F2}" destId="{95F6AF32-22EC-4DE3-9FA4-42AD59D84384}" srcOrd="1" destOrd="0" presId="urn:microsoft.com/office/officeart/2005/8/layout/chevron2"/>
    <dgm:cxn modelId="{CB8D1497-3510-430A-BF1E-414BB33E3C30}" type="presParOf" srcId="{658D0E7E-2DFE-47E7-8BE9-2A9FB10DE527}" destId="{2443649B-AA6D-40FA-A0A5-AA8179A7DBB0}" srcOrd="5" destOrd="0" presId="urn:microsoft.com/office/officeart/2005/8/layout/chevron2"/>
    <dgm:cxn modelId="{322D60A2-CE5C-46EC-B13D-16CB1796649B}" type="presParOf" srcId="{658D0E7E-2DFE-47E7-8BE9-2A9FB10DE527}" destId="{A1183065-4425-461E-A44B-BCB846FC105D}" srcOrd="6" destOrd="0" presId="urn:microsoft.com/office/officeart/2005/8/layout/chevron2"/>
    <dgm:cxn modelId="{C3023831-7CF3-495B-979C-002653C34C04}" type="presParOf" srcId="{A1183065-4425-461E-A44B-BCB846FC105D}" destId="{BD937D1C-3A99-4D0D-9BEC-2B42DFAE43F9}" srcOrd="0" destOrd="0" presId="urn:microsoft.com/office/officeart/2005/8/layout/chevron2"/>
    <dgm:cxn modelId="{80E36D1C-0E58-434D-8555-88269F0FD275}" type="presParOf" srcId="{A1183065-4425-461E-A44B-BCB846FC105D}" destId="{D00C59A0-F09B-42B4-85A8-C70C768455F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084344-BAB9-4E33-902E-C0B5066750B0}" type="doc">
      <dgm:prSet loTypeId="urn:microsoft.com/office/officeart/2005/8/layout/hList1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B8B30D4D-8D57-4326-801C-B38FFD265832}">
      <dgm:prSet phldrT="[Текст]"/>
      <dgm:spPr/>
      <dgm:t>
        <a:bodyPr/>
        <a:lstStyle/>
        <a:p>
          <a:pPr marL="57150" indent="0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300" dirty="0"/>
        </a:p>
      </dgm:t>
    </dgm:pt>
    <dgm:pt modelId="{ACC34667-49D8-4528-9873-E39902D65312}" type="parTrans" cxnId="{F28DEEC0-AE6F-4D92-9DE7-DABBA0AC7132}">
      <dgm:prSet/>
      <dgm:spPr/>
      <dgm:t>
        <a:bodyPr/>
        <a:lstStyle/>
        <a:p>
          <a:endParaRPr lang="ru-RU"/>
        </a:p>
      </dgm:t>
    </dgm:pt>
    <dgm:pt modelId="{6684D1EF-F85D-41D9-879E-8EAC8EF842E6}" type="sibTrans" cxnId="{F28DEEC0-AE6F-4D92-9DE7-DABBA0AC7132}">
      <dgm:prSet/>
      <dgm:spPr/>
      <dgm:t>
        <a:bodyPr/>
        <a:lstStyle/>
        <a:p>
          <a:endParaRPr lang="ru-RU"/>
        </a:p>
      </dgm:t>
    </dgm:pt>
    <dgm:pt modelId="{2B9DEB7F-FDBD-4C40-A6B7-739447512317}">
      <dgm:prSet phldrT="[Текст]"/>
      <dgm:spPr/>
      <dgm:t>
        <a:bodyPr/>
        <a:lstStyle/>
        <a:p>
          <a:pPr marL="57150" marR="0" indent="0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ru-RU" sz="1300" dirty="0"/>
        </a:p>
        <a:p>
          <a:pPr marL="57150" indent="0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300" dirty="0"/>
        </a:p>
      </dgm:t>
    </dgm:pt>
    <dgm:pt modelId="{C090902C-D4EC-47AB-890F-63A0BC2D43D0}" type="parTrans" cxnId="{8910D51E-D804-455A-BA79-1981C81D8FF4}">
      <dgm:prSet/>
      <dgm:spPr/>
      <dgm:t>
        <a:bodyPr/>
        <a:lstStyle/>
        <a:p>
          <a:endParaRPr lang="ru-RU"/>
        </a:p>
      </dgm:t>
    </dgm:pt>
    <dgm:pt modelId="{F7A593C2-A40A-4E2F-BAD5-00D498D219A2}" type="sibTrans" cxnId="{8910D51E-D804-455A-BA79-1981C81D8FF4}">
      <dgm:prSet/>
      <dgm:spPr/>
      <dgm:t>
        <a:bodyPr/>
        <a:lstStyle/>
        <a:p>
          <a:endParaRPr lang="ru-RU"/>
        </a:p>
      </dgm:t>
    </dgm:pt>
    <dgm:pt modelId="{A430438D-D48A-4FB5-9E49-BC0A4F07323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/>
            <a:t>Программа </a:t>
          </a:r>
          <a:r>
            <a:rPr lang="ru-RU" sz="2400" b="1" dirty="0" err="1"/>
            <a:t>Power</a:t>
          </a:r>
          <a:r>
            <a:rPr lang="ru-RU" sz="2400" b="1" dirty="0"/>
            <a:t> </a:t>
          </a:r>
          <a:r>
            <a:rPr lang="ru-RU" sz="2400" b="1" dirty="0" err="1"/>
            <a:t>Point</a:t>
          </a:r>
          <a:r>
            <a:rPr lang="ru-RU" sz="2400" b="1" dirty="0"/>
            <a:t> - </a:t>
          </a:r>
        </a:p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400" b="1" dirty="0" err="1"/>
            <a:t>мультимедийные</a:t>
          </a:r>
          <a:r>
            <a:rPr lang="ru-RU" sz="2400" b="1" dirty="0"/>
            <a:t> сценарии уроков</a:t>
          </a:r>
        </a:p>
      </dgm:t>
    </dgm:pt>
    <dgm:pt modelId="{23EE09CC-A49E-409A-BCA1-E1E789A4FA46}" type="parTrans" cxnId="{13F4DF5E-9554-4276-97DF-26A1181FE8A8}">
      <dgm:prSet/>
      <dgm:spPr/>
      <dgm:t>
        <a:bodyPr/>
        <a:lstStyle/>
        <a:p>
          <a:endParaRPr lang="ru-RU"/>
        </a:p>
      </dgm:t>
    </dgm:pt>
    <dgm:pt modelId="{6CC85D40-7EBA-4995-BEA6-85C86F4B33B3}" type="sibTrans" cxnId="{13F4DF5E-9554-4276-97DF-26A1181FE8A8}">
      <dgm:prSet/>
      <dgm:spPr/>
      <dgm:t>
        <a:bodyPr/>
        <a:lstStyle/>
        <a:p>
          <a:endParaRPr lang="ru-RU"/>
        </a:p>
      </dgm:t>
    </dgm:pt>
    <dgm:pt modelId="{20125C73-4414-420E-8D25-F6568413FD0B}">
      <dgm:prSet custT="1"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400" b="1" dirty="0" err="1"/>
            <a:t>Windows</a:t>
          </a:r>
          <a:r>
            <a:rPr lang="ru-RU" sz="2400" b="1" dirty="0"/>
            <a:t> </a:t>
          </a:r>
          <a:r>
            <a:rPr lang="ru-RU" sz="2400" b="1" dirty="0" err="1"/>
            <a:t>Movie</a:t>
          </a:r>
          <a:r>
            <a:rPr lang="ru-RU" sz="2400" b="1" dirty="0"/>
            <a:t> </a:t>
          </a:r>
          <a:r>
            <a:rPr lang="ru-RU" sz="2400" b="1" dirty="0" err="1"/>
            <a:t>Maker</a:t>
          </a:r>
          <a:r>
            <a:rPr lang="ru-RU" sz="2400" b="1" dirty="0"/>
            <a:t> - использование видеозаписи, </a:t>
          </a:r>
          <a:r>
            <a:rPr lang="ru-RU" sz="2400" b="1" i="0" dirty="0"/>
            <a:t>Киностудия </a:t>
          </a:r>
          <a:r>
            <a:rPr lang="ru-RU" sz="2400" b="1" i="0" dirty="0" err="1"/>
            <a:t>WindowsLive</a:t>
          </a:r>
          <a:r>
            <a:rPr lang="ru-RU" sz="2400" dirty="0"/>
            <a:t> </a:t>
          </a:r>
          <a:r>
            <a:rPr lang="ru-RU" sz="2400" b="1" dirty="0"/>
            <a:t>создание видеороликов и </a:t>
          </a:r>
          <a:r>
            <a:rPr lang="ru-RU" sz="2400" b="1" dirty="0" err="1"/>
            <a:t>буктрейлеров</a:t>
          </a:r>
          <a:endParaRPr lang="ru-RU" sz="2400" b="1" dirty="0"/>
        </a:p>
      </dgm:t>
    </dgm:pt>
    <dgm:pt modelId="{E3CD3FD7-B727-4043-B533-3411F76BF1B7}" type="parTrans" cxnId="{2549B2C2-51BB-4E9E-95E2-42A5A0C8A105}">
      <dgm:prSet/>
      <dgm:spPr/>
      <dgm:t>
        <a:bodyPr/>
        <a:lstStyle/>
        <a:p>
          <a:endParaRPr lang="ru-RU"/>
        </a:p>
      </dgm:t>
    </dgm:pt>
    <dgm:pt modelId="{7AC86654-A9A1-4F89-B864-18E3EAF7FE5F}" type="sibTrans" cxnId="{2549B2C2-51BB-4E9E-95E2-42A5A0C8A105}">
      <dgm:prSet/>
      <dgm:spPr/>
      <dgm:t>
        <a:bodyPr/>
        <a:lstStyle/>
        <a:p>
          <a:endParaRPr lang="ru-RU"/>
        </a:p>
      </dgm:t>
    </dgm:pt>
    <dgm:pt modelId="{4F10FD97-864E-4F7A-AA03-102884D470A7}">
      <dgm:prSet custT="1"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400" b="1" dirty="0"/>
        </a:p>
      </dgm:t>
    </dgm:pt>
    <dgm:pt modelId="{57BFD8FB-FC03-499B-801E-3AF642BFFD19}" type="parTrans" cxnId="{FA5AE75B-7EC0-4BB5-830F-6B6C80A19717}">
      <dgm:prSet/>
      <dgm:spPr/>
      <dgm:t>
        <a:bodyPr/>
        <a:lstStyle/>
        <a:p>
          <a:endParaRPr lang="ru-RU"/>
        </a:p>
      </dgm:t>
    </dgm:pt>
    <dgm:pt modelId="{A96BF110-D543-40FF-A800-93F7A4B13189}" type="sibTrans" cxnId="{FA5AE75B-7EC0-4BB5-830F-6B6C80A19717}">
      <dgm:prSet/>
      <dgm:spPr/>
      <dgm:t>
        <a:bodyPr/>
        <a:lstStyle/>
        <a:p>
          <a:endParaRPr lang="ru-RU"/>
        </a:p>
      </dgm:t>
    </dgm:pt>
    <dgm:pt modelId="{0A46BFBA-7AEB-413B-9ABA-0C4A8519C1D5}">
      <dgm:prSet custT="1"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400" b="1" dirty="0"/>
            <a:t> </a:t>
          </a:r>
          <a:r>
            <a:rPr lang="en-US" sz="2400" b="1" dirty="0"/>
            <a:t>Publisher</a:t>
          </a:r>
          <a:r>
            <a:rPr lang="ru-RU" sz="2400" b="1" dirty="0"/>
            <a:t> – создание школьных газет , буклетов.</a:t>
          </a:r>
        </a:p>
      </dgm:t>
    </dgm:pt>
    <dgm:pt modelId="{72FBDA4B-8E43-4493-B199-2F3FB42BF331}" type="parTrans" cxnId="{F179D038-3D58-4CDE-9F4E-3827DE238A95}">
      <dgm:prSet/>
      <dgm:spPr/>
      <dgm:t>
        <a:bodyPr/>
        <a:lstStyle/>
        <a:p>
          <a:endParaRPr lang="ru-RU"/>
        </a:p>
      </dgm:t>
    </dgm:pt>
    <dgm:pt modelId="{54256CD0-B1FD-4800-A96B-7DA41156C1C3}" type="sibTrans" cxnId="{F179D038-3D58-4CDE-9F4E-3827DE238A95}">
      <dgm:prSet/>
      <dgm:spPr/>
      <dgm:t>
        <a:bodyPr/>
        <a:lstStyle/>
        <a:p>
          <a:endParaRPr lang="ru-RU"/>
        </a:p>
      </dgm:t>
    </dgm:pt>
    <dgm:pt modelId="{3A3D6E27-0DDA-4910-98BC-B2132089DB5A}">
      <dgm:prSet custT="1"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400" b="1" dirty="0"/>
        </a:p>
      </dgm:t>
    </dgm:pt>
    <dgm:pt modelId="{2C9CB25C-867E-41FE-9EE0-56B861497F5C}" type="parTrans" cxnId="{791EE016-076D-4FAF-BF51-A8B5B9AE4EAC}">
      <dgm:prSet/>
      <dgm:spPr/>
      <dgm:t>
        <a:bodyPr/>
        <a:lstStyle/>
        <a:p>
          <a:endParaRPr lang="ru-RU"/>
        </a:p>
      </dgm:t>
    </dgm:pt>
    <dgm:pt modelId="{75167F03-6EE5-4178-9D11-316258772F29}" type="sibTrans" cxnId="{791EE016-076D-4FAF-BF51-A8B5B9AE4EAC}">
      <dgm:prSet/>
      <dgm:spPr/>
      <dgm:t>
        <a:bodyPr/>
        <a:lstStyle/>
        <a:p>
          <a:endParaRPr lang="ru-RU"/>
        </a:p>
      </dgm:t>
    </dgm:pt>
    <dgm:pt modelId="{0366AB55-EBC9-46C1-8BDD-AFDFCF1968E9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300" b="1" dirty="0"/>
        </a:p>
      </dgm:t>
    </dgm:pt>
    <dgm:pt modelId="{2EDB0C7C-DF71-489E-973E-3E1C9A7AE931}" type="parTrans" cxnId="{5FB0CEFA-9845-41DF-9E5C-DF20B53C6D8E}">
      <dgm:prSet/>
      <dgm:spPr/>
      <dgm:t>
        <a:bodyPr/>
        <a:lstStyle/>
        <a:p>
          <a:endParaRPr lang="ru-RU"/>
        </a:p>
      </dgm:t>
    </dgm:pt>
    <dgm:pt modelId="{28B84743-A335-4358-95FD-BC4EB3BD9B2B}" type="sibTrans" cxnId="{5FB0CEFA-9845-41DF-9E5C-DF20B53C6D8E}">
      <dgm:prSet/>
      <dgm:spPr/>
      <dgm:t>
        <a:bodyPr/>
        <a:lstStyle/>
        <a:p>
          <a:endParaRPr lang="ru-RU"/>
        </a:p>
      </dgm:t>
    </dgm:pt>
    <dgm:pt modelId="{3C7380EF-83AC-49F6-8352-24DF60FB0F99}">
      <dgm:prSet phldrT="[Текст]" custT="1"/>
      <dgm:spPr/>
      <dgm:t>
        <a:bodyPr/>
        <a:lstStyle/>
        <a:p>
          <a:pPr marL="0" marR="0" indent="0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Работа с программами</a:t>
          </a:r>
          <a:r>
            <a:rPr lang="en-US" sz="32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 MS Office</a:t>
          </a:r>
          <a:endParaRPr lang="ru-RU" sz="3200" b="1" dirty="0">
            <a:effectLst>
              <a:glow rad="101600">
                <a:schemeClr val="tx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+mj-ea"/>
            <a:cs typeface="Arial" charset="0"/>
          </a:endParaRPr>
        </a:p>
        <a:p>
          <a:pPr marL="0" marR="0" indent="0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 (Word, Power Point, Excel, Publisher, </a:t>
          </a:r>
          <a:endParaRPr lang="ru-RU" sz="3200" b="1" dirty="0">
            <a:effectLst>
              <a:glow rad="101600">
                <a:schemeClr val="tx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+mj-ea"/>
            <a:cs typeface="Arial" charset="0"/>
          </a:endParaRPr>
        </a:p>
        <a:p>
          <a:pPr marL="0" marR="0" indent="0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Movie Maker</a:t>
          </a:r>
          <a:r>
            <a:rPr lang="ru-RU" sz="32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, Киностудия </a:t>
          </a:r>
          <a:r>
            <a:rPr lang="en-US" sz="32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)</a:t>
          </a:r>
          <a:endParaRPr lang="ru-RU" sz="3200" b="1" dirty="0">
            <a:effectLst>
              <a:glow rad="101600">
                <a:schemeClr val="tx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+mj-ea"/>
            <a:cs typeface="Arial" charset="0"/>
          </a:endParaRPr>
        </a:p>
      </dgm:t>
    </dgm:pt>
    <dgm:pt modelId="{9FD8E9FF-B29F-4F38-BB68-97CD1767B2D9}" type="sibTrans" cxnId="{87EC968B-3E11-4160-9CC7-AC34C019A32E}">
      <dgm:prSet/>
      <dgm:spPr/>
      <dgm:t>
        <a:bodyPr/>
        <a:lstStyle/>
        <a:p>
          <a:endParaRPr lang="ru-RU"/>
        </a:p>
      </dgm:t>
    </dgm:pt>
    <dgm:pt modelId="{3962E25B-562A-4311-805F-144EC2BD1A80}" type="parTrans" cxnId="{87EC968B-3E11-4160-9CC7-AC34C019A32E}">
      <dgm:prSet/>
      <dgm:spPr/>
      <dgm:t>
        <a:bodyPr/>
        <a:lstStyle/>
        <a:p>
          <a:endParaRPr lang="ru-RU"/>
        </a:p>
      </dgm:t>
    </dgm:pt>
    <dgm:pt modelId="{86B83709-3B4E-4AAD-9395-4542810DF8CB}" type="pres">
      <dgm:prSet presAssocID="{CB084344-BAB9-4E33-902E-C0B5066750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95C28E-95C7-4945-8689-BBFD430E4230}" type="pres">
      <dgm:prSet presAssocID="{3C7380EF-83AC-49F6-8352-24DF60FB0F99}" presName="composite" presStyleCnt="0"/>
      <dgm:spPr/>
    </dgm:pt>
    <dgm:pt modelId="{5F4EF211-01B6-4206-8506-20270932E404}" type="pres">
      <dgm:prSet presAssocID="{3C7380EF-83AC-49F6-8352-24DF60FB0F99}" presName="parTx" presStyleLbl="alignNode1" presStyleIdx="0" presStyleCnt="1" custScaleY="112732" custLinFactNeighborX="-592" custLinFactNeighborY="1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5AE8B5-CC42-4D86-8036-B6F6AFB22F6E}" type="pres">
      <dgm:prSet presAssocID="{3C7380EF-83AC-49F6-8352-24DF60FB0F99}" presName="desTx" presStyleLbl="alignAccFollowNode1" presStyleIdx="0" presStyleCnt="1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B9EDA0-78E1-4F41-8D05-0E37E9A738A9}" type="presOf" srcId="{3A3D6E27-0DDA-4910-98BC-B2132089DB5A}" destId="{315AE8B5-CC42-4D86-8036-B6F6AFB22F6E}" srcOrd="0" destOrd="4" presId="urn:microsoft.com/office/officeart/2005/8/layout/hList1"/>
    <dgm:cxn modelId="{25A2BA5B-14D6-4CEB-9232-D9AAD1F7AC45}" type="presOf" srcId="{0366AB55-EBC9-46C1-8BDD-AFDFCF1968E9}" destId="{315AE8B5-CC42-4D86-8036-B6F6AFB22F6E}" srcOrd="0" destOrd="0" presId="urn:microsoft.com/office/officeart/2005/8/layout/hList1"/>
    <dgm:cxn modelId="{CA4AE1C7-25D2-40BE-9B4C-D23125926CD6}" type="presOf" srcId="{0A46BFBA-7AEB-413B-9ABA-0C4A8519C1D5}" destId="{315AE8B5-CC42-4D86-8036-B6F6AFB22F6E}" srcOrd="0" destOrd="5" presId="urn:microsoft.com/office/officeart/2005/8/layout/hList1"/>
    <dgm:cxn modelId="{5FB0CEFA-9845-41DF-9E5C-DF20B53C6D8E}" srcId="{3C7380EF-83AC-49F6-8352-24DF60FB0F99}" destId="{0366AB55-EBC9-46C1-8BDD-AFDFCF1968E9}" srcOrd="0" destOrd="0" parTransId="{2EDB0C7C-DF71-489E-973E-3E1C9A7AE931}" sibTransId="{28B84743-A335-4358-95FD-BC4EB3BD9B2B}"/>
    <dgm:cxn modelId="{8910D51E-D804-455A-BA79-1981C81D8FF4}" srcId="{3C7380EF-83AC-49F6-8352-24DF60FB0F99}" destId="{2B9DEB7F-FDBD-4C40-A6B7-739447512317}" srcOrd="6" destOrd="0" parTransId="{C090902C-D4EC-47AB-890F-63A0BC2D43D0}" sibTransId="{F7A593C2-A40A-4E2F-BAD5-00D498D219A2}"/>
    <dgm:cxn modelId="{08171743-9725-463F-848A-2C80B206D19A}" type="presOf" srcId="{4F10FD97-864E-4F7A-AA03-102884D470A7}" destId="{315AE8B5-CC42-4D86-8036-B6F6AFB22F6E}" srcOrd="0" destOrd="2" presId="urn:microsoft.com/office/officeart/2005/8/layout/hList1"/>
    <dgm:cxn modelId="{825CD460-4C20-4C95-8273-A2D42F9FCA9C}" type="presOf" srcId="{A430438D-D48A-4FB5-9E49-BC0A4F07323A}" destId="{315AE8B5-CC42-4D86-8036-B6F6AFB22F6E}" srcOrd="0" destOrd="1" presId="urn:microsoft.com/office/officeart/2005/8/layout/hList1"/>
    <dgm:cxn modelId="{87EC968B-3E11-4160-9CC7-AC34C019A32E}" srcId="{CB084344-BAB9-4E33-902E-C0B5066750B0}" destId="{3C7380EF-83AC-49F6-8352-24DF60FB0F99}" srcOrd="0" destOrd="0" parTransId="{3962E25B-562A-4311-805F-144EC2BD1A80}" sibTransId="{9FD8E9FF-B29F-4F38-BB68-97CD1767B2D9}"/>
    <dgm:cxn modelId="{9C52A837-3759-436A-A3B5-B812AF5D9413}" type="presOf" srcId="{B8B30D4D-8D57-4326-801C-B38FFD265832}" destId="{315AE8B5-CC42-4D86-8036-B6F6AFB22F6E}" srcOrd="0" destOrd="7" presId="urn:microsoft.com/office/officeart/2005/8/layout/hList1"/>
    <dgm:cxn modelId="{E34E8F71-7EE5-40EF-A70D-4E9A125643B9}" type="presOf" srcId="{20125C73-4414-420E-8D25-F6568413FD0B}" destId="{315AE8B5-CC42-4D86-8036-B6F6AFB22F6E}" srcOrd="0" destOrd="3" presId="urn:microsoft.com/office/officeart/2005/8/layout/hList1"/>
    <dgm:cxn modelId="{F28DEEC0-AE6F-4D92-9DE7-DABBA0AC7132}" srcId="{3C7380EF-83AC-49F6-8352-24DF60FB0F99}" destId="{B8B30D4D-8D57-4326-801C-B38FFD265832}" srcOrd="7" destOrd="0" parTransId="{ACC34667-49D8-4528-9873-E39902D65312}" sibTransId="{6684D1EF-F85D-41D9-879E-8EAC8EF842E6}"/>
    <dgm:cxn modelId="{2549B2C2-51BB-4E9E-95E2-42A5A0C8A105}" srcId="{3C7380EF-83AC-49F6-8352-24DF60FB0F99}" destId="{20125C73-4414-420E-8D25-F6568413FD0B}" srcOrd="3" destOrd="0" parTransId="{E3CD3FD7-B727-4043-B533-3411F76BF1B7}" sibTransId="{7AC86654-A9A1-4F89-B864-18E3EAF7FE5F}"/>
    <dgm:cxn modelId="{23F4BD95-5293-44AA-8D46-8A1600FBEB9F}" type="presOf" srcId="{CB084344-BAB9-4E33-902E-C0B5066750B0}" destId="{86B83709-3B4E-4AAD-9395-4542810DF8CB}" srcOrd="0" destOrd="0" presId="urn:microsoft.com/office/officeart/2005/8/layout/hList1"/>
    <dgm:cxn modelId="{2793A9EF-C2D0-451D-AD0B-8326D4751A81}" type="presOf" srcId="{3C7380EF-83AC-49F6-8352-24DF60FB0F99}" destId="{5F4EF211-01B6-4206-8506-20270932E404}" srcOrd="0" destOrd="0" presId="urn:microsoft.com/office/officeart/2005/8/layout/hList1"/>
    <dgm:cxn modelId="{FA5AE75B-7EC0-4BB5-830F-6B6C80A19717}" srcId="{3C7380EF-83AC-49F6-8352-24DF60FB0F99}" destId="{4F10FD97-864E-4F7A-AA03-102884D470A7}" srcOrd="2" destOrd="0" parTransId="{57BFD8FB-FC03-499B-801E-3AF642BFFD19}" sibTransId="{A96BF110-D543-40FF-A800-93F7A4B13189}"/>
    <dgm:cxn modelId="{622C3BF9-D664-4BC4-B63C-04498F3DCC45}" type="presOf" srcId="{2B9DEB7F-FDBD-4C40-A6B7-739447512317}" destId="{315AE8B5-CC42-4D86-8036-B6F6AFB22F6E}" srcOrd="0" destOrd="6" presId="urn:microsoft.com/office/officeart/2005/8/layout/hList1"/>
    <dgm:cxn modelId="{F179D038-3D58-4CDE-9F4E-3827DE238A95}" srcId="{3C7380EF-83AC-49F6-8352-24DF60FB0F99}" destId="{0A46BFBA-7AEB-413B-9ABA-0C4A8519C1D5}" srcOrd="5" destOrd="0" parTransId="{72FBDA4B-8E43-4493-B199-2F3FB42BF331}" sibTransId="{54256CD0-B1FD-4800-A96B-7DA41156C1C3}"/>
    <dgm:cxn modelId="{791EE016-076D-4FAF-BF51-A8B5B9AE4EAC}" srcId="{3C7380EF-83AC-49F6-8352-24DF60FB0F99}" destId="{3A3D6E27-0DDA-4910-98BC-B2132089DB5A}" srcOrd="4" destOrd="0" parTransId="{2C9CB25C-867E-41FE-9EE0-56B861497F5C}" sibTransId="{75167F03-6EE5-4178-9D11-316258772F29}"/>
    <dgm:cxn modelId="{13F4DF5E-9554-4276-97DF-26A1181FE8A8}" srcId="{3C7380EF-83AC-49F6-8352-24DF60FB0F99}" destId="{A430438D-D48A-4FB5-9E49-BC0A4F07323A}" srcOrd="1" destOrd="0" parTransId="{23EE09CC-A49E-409A-BCA1-E1E789A4FA46}" sibTransId="{6CC85D40-7EBA-4995-BEA6-85C86F4B33B3}"/>
    <dgm:cxn modelId="{B3038CD0-9B25-4F17-99B9-FCC9DBA824C6}" type="presParOf" srcId="{86B83709-3B4E-4AAD-9395-4542810DF8CB}" destId="{2195C28E-95C7-4945-8689-BBFD430E4230}" srcOrd="0" destOrd="0" presId="urn:microsoft.com/office/officeart/2005/8/layout/hList1"/>
    <dgm:cxn modelId="{3AC26105-544B-4ADA-93A5-2A9D4959888E}" type="presParOf" srcId="{2195C28E-95C7-4945-8689-BBFD430E4230}" destId="{5F4EF211-01B6-4206-8506-20270932E404}" srcOrd="0" destOrd="0" presId="urn:microsoft.com/office/officeart/2005/8/layout/hList1"/>
    <dgm:cxn modelId="{37741E3B-E2F2-4180-BAFA-DD0868591210}" type="presParOf" srcId="{2195C28E-95C7-4945-8689-BBFD430E4230}" destId="{315AE8B5-CC42-4D86-8036-B6F6AFB22F6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B084344-BAB9-4E33-902E-C0B5066750B0}" type="doc">
      <dgm:prSet loTypeId="urn:microsoft.com/office/officeart/2005/8/layout/hList1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D9F6883F-FDCC-44E1-BF97-7EA1AA245B6D}">
      <dgm:prSet phldrT="[Текст]" custT="1"/>
      <dgm:spPr/>
      <dgm:t>
        <a:bodyPr anchor="t"/>
        <a:lstStyle/>
        <a:p>
          <a:pPr>
            <a:lnSpc>
              <a:spcPct val="100000"/>
            </a:lnSpc>
          </a:pPr>
          <a:r>
            <a:rPr lang="ru-RU" sz="40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Предметные коллекции</a:t>
          </a:r>
        </a:p>
      </dgm:t>
    </dgm:pt>
    <dgm:pt modelId="{43F457B9-B720-467E-B15C-19BF779BFCFE}" type="parTrans" cxnId="{E2FE2374-5859-4587-8C54-8F7BB8BF7031}">
      <dgm:prSet/>
      <dgm:spPr/>
      <dgm:t>
        <a:bodyPr/>
        <a:lstStyle/>
        <a:p>
          <a:endParaRPr lang="ru-RU"/>
        </a:p>
      </dgm:t>
    </dgm:pt>
    <dgm:pt modelId="{A389F7D6-5D97-4C1F-9CBA-947147D551DA}" type="sibTrans" cxnId="{E2FE2374-5859-4587-8C54-8F7BB8BF7031}">
      <dgm:prSet/>
      <dgm:spPr/>
      <dgm:t>
        <a:bodyPr/>
        <a:lstStyle/>
        <a:p>
          <a:endParaRPr lang="ru-RU"/>
        </a:p>
      </dgm:t>
    </dgm:pt>
    <dgm:pt modelId="{1A51E504-325E-4F46-A314-5679DA366248}">
      <dgm:prSet phldrT="[Текст]" custT="1"/>
      <dgm:spPr/>
      <dgm:t>
        <a:bodyPr/>
        <a:lstStyle/>
        <a:p>
          <a:pPr marL="57150" indent="0" defTabSz="266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endParaRPr lang="ru-RU" sz="1600" dirty="0"/>
        </a:p>
      </dgm:t>
    </dgm:pt>
    <dgm:pt modelId="{F6D4AA70-A9A4-42E2-A32D-D424F2E5ADD7}" type="parTrans" cxnId="{EFEE0BB0-A6F9-48CC-8FDE-594CE534EECB}">
      <dgm:prSet/>
      <dgm:spPr/>
      <dgm:t>
        <a:bodyPr/>
        <a:lstStyle/>
        <a:p>
          <a:endParaRPr lang="ru-RU"/>
        </a:p>
      </dgm:t>
    </dgm:pt>
    <dgm:pt modelId="{0D025D20-225B-4BF0-A671-A223DCDC2543}" type="sibTrans" cxnId="{EFEE0BB0-A6F9-48CC-8FDE-594CE534EECB}">
      <dgm:prSet/>
      <dgm:spPr/>
      <dgm:t>
        <a:bodyPr/>
        <a:lstStyle/>
        <a:p>
          <a:endParaRPr lang="ru-RU"/>
        </a:p>
      </dgm:t>
    </dgm:pt>
    <dgm:pt modelId="{D0B16864-1F64-45F6-881F-6B1D55CBB495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/>
            <a:t>Иллюстрации</a:t>
          </a:r>
        </a:p>
      </dgm:t>
    </dgm:pt>
    <dgm:pt modelId="{D89A5C2C-9D29-4362-B7CF-7D57118BE2C8}" type="parTrans" cxnId="{D1937CD7-1170-4CBB-AD5F-68B6F1F28124}">
      <dgm:prSet/>
      <dgm:spPr/>
      <dgm:t>
        <a:bodyPr/>
        <a:lstStyle/>
        <a:p>
          <a:endParaRPr lang="ru-RU"/>
        </a:p>
      </dgm:t>
    </dgm:pt>
    <dgm:pt modelId="{B770333C-3572-4838-80DC-857F5DB8D9DB}" type="sibTrans" cxnId="{D1937CD7-1170-4CBB-AD5F-68B6F1F28124}">
      <dgm:prSet/>
      <dgm:spPr/>
      <dgm:t>
        <a:bodyPr/>
        <a:lstStyle/>
        <a:p>
          <a:endParaRPr lang="ru-RU"/>
        </a:p>
      </dgm:t>
    </dgm:pt>
    <dgm:pt modelId="{61543E91-05DA-4D16-ADF3-461D55F13BF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/>
            <a:t>Фотографии</a:t>
          </a:r>
        </a:p>
      </dgm:t>
    </dgm:pt>
    <dgm:pt modelId="{713587D2-81CC-49BF-8CF5-7E064E17F901}" type="parTrans" cxnId="{8ED2918A-6310-4A48-9631-A052B40C6C3D}">
      <dgm:prSet/>
      <dgm:spPr/>
      <dgm:t>
        <a:bodyPr/>
        <a:lstStyle/>
        <a:p>
          <a:endParaRPr lang="ru-RU"/>
        </a:p>
      </dgm:t>
    </dgm:pt>
    <dgm:pt modelId="{2FC2A9D5-8B33-4080-9BCB-6E35430267A1}" type="sibTrans" cxnId="{8ED2918A-6310-4A48-9631-A052B40C6C3D}">
      <dgm:prSet/>
      <dgm:spPr/>
      <dgm:t>
        <a:bodyPr/>
        <a:lstStyle/>
        <a:p>
          <a:endParaRPr lang="ru-RU"/>
        </a:p>
      </dgm:t>
    </dgm:pt>
    <dgm:pt modelId="{1E06BCCD-485D-4A20-85FA-099534FD9289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/>
            <a:t>Портреты</a:t>
          </a:r>
        </a:p>
      </dgm:t>
    </dgm:pt>
    <dgm:pt modelId="{264AB56E-C608-4255-B13E-6FF2ABB8FD03}" type="parTrans" cxnId="{60FBBE29-00A0-492B-AAD9-87D7EEE88665}">
      <dgm:prSet/>
      <dgm:spPr/>
      <dgm:t>
        <a:bodyPr/>
        <a:lstStyle/>
        <a:p>
          <a:endParaRPr lang="ru-RU"/>
        </a:p>
      </dgm:t>
    </dgm:pt>
    <dgm:pt modelId="{AA72E200-86EB-4BD8-96C9-A1AC9ACE305C}" type="sibTrans" cxnId="{60FBBE29-00A0-492B-AAD9-87D7EEE88665}">
      <dgm:prSet/>
      <dgm:spPr/>
      <dgm:t>
        <a:bodyPr/>
        <a:lstStyle/>
        <a:p>
          <a:endParaRPr lang="ru-RU"/>
        </a:p>
      </dgm:t>
    </dgm:pt>
    <dgm:pt modelId="{C9A8CE08-89FE-431F-8A30-FFC39BFE928D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/>
            <a:t>Видеофрагменты</a:t>
          </a:r>
        </a:p>
      </dgm:t>
    </dgm:pt>
    <dgm:pt modelId="{F5BA04E5-1314-456F-A32E-E16E17CA6523}" type="parTrans" cxnId="{57F0EFB2-04FD-4DF5-9B86-D75805809B9E}">
      <dgm:prSet/>
      <dgm:spPr/>
      <dgm:t>
        <a:bodyPr/>
        <a:lstStyle/>
        <a:p>
          <a:endParaRPr lang="ru-RU"/>
        </a:p>
      </dgm:t>
    </dgm:pt>
    <dgm:pt modelId="{8D79BC21-153E-4BEC-BF1D-22AF1F45B569}" type="sibTrans" cxnId="{57F0EFB2-04FD-4DF5-9B86-D75805809B9E}">
      <dgm:prSet/>
      <dgm:spPr/>
      <dgm:t>
        <a:bodyPr/>
        <a:lstStyle/>
        <a:p>
          <a:endParaRPr lang="ru-RU"/>
        </a:p>
      </dgm:t>
    </dgm:pt>
    <dgm:pt modelId="{CEA719D2-AAE9-4FD5-A159-33643DD50C43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/>
            <a:t>Виртуальные экскурсии</a:t>
          </a:r>
        </a:p>
      </dgm:t>
    </dgm:pt>
    <dgm:pt modelId="{18588D59-ABDD-4892-8F4A-6D0EE04C972F}" type="parTrans" cxnId="{56F63065-CC0D-4A7E-98DF-C7183EB02F5A}">
      <dgm:prSet/>
      <dgm:spPr/>
      <dgm:t>
        <a:bodyPr/>
        <a:lstStyle/>
        <a:p>
          <a:endParaRPr lang="ru-RU"/>
        </a:p>
      </dgm:t>
    </dgm:pt>
    <dgm:pt modelId="{29D8B08A-3252-4A3D-9C50-C5B3E3590AE1}" type="sibTrans" cxnId="{56F63065-CC0D-4A7E-98DF-C7183EB02F5A}">
      <dgm:prSet/>
      <dgm:spPr/>
      <dgm:t>
        <a:bodyPr/>
        <a:lstStyle/>
        <a:p>
          <a:endParaRPr lang="ru-RU"/>
        </a:p>
      </dgm:t>
    </dgm:pt>
    <dgm:pt modelId="{1D0FF21D-C02E-42E3-B8CE-627A4509F5E8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/>
            <a:t>Таблицы и схемы</a:t>
          </a:r>
        </a:p>
      </dgm:t>
    </dgm:pt>
    <dgm:pt modelId="{2C51DE74-C2E0-4F8E-A76A-9A6EFA6FEFA6}" type="parTrans" cxnId="{C9FBB6D0-87C5-4DE1-993F-1B6BF7F98393}">
      <dgm:prSet/>
      <dgm:spPr/>
      <dgm:t>
        <a:bodyPr/>
        <a:lstStyle/>
        <a:p>
          <a:endParaRPr lang="ru-RU"/>
        </a:p>
      </dgm:t>
    </dgm:pt>
    <dgm:pt modelId="{AA44228F-85B2-45F3-BA21-419BB6D504D9}" type="sibTrans" cxnId="{C9FBB6D0-87C5-4DE1-993F-1B6BF7F98393}">
      <dgm:prSet/>
      <dgm:spPr/>
      <dgm:t>
        <a:bodyPr/>
        <a:lstStyle/>
        <a:p>
          <a:endParaRPr lang="ru-RU"/>
        </a:p>
      </dgm:t>
    </dgm:pt>
    <dgm:pt modelId="{86B83709-3B4E-4AAD-9395-4542810DF8CB}" type="pres">
      <dgm:prSet presAssocID="{CB084344-BAB9-4E33-902E-C0B5066750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6CE0E8-09BC-46F8-AC5F-5FF7B7B42AE2}" type="pres">
      <dgm:prSet presAssocID="{D9F6883F-FDCC-44E1-BF97-7EA1AA245B6D}" presName="composite" presStyleCnt="0"/>
      <dgm:spPr/>
    </dgm:pt>
    <dgm:pt modelId="{4E7165C9-9814-4FEC-A597-47E240E362A9}" type="pres">
      <dgm:prSet presAssocID="{D9F6883F-FDCC-44E1-BF97-7EA1AA245B6D}" presName="parTx" presStyleLbl="alignNode1" presStyleIdx="0" presStyleCnt="1" custScaleY="100000" custLinFactNeighborX="-2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B4051-A542-48DC-81E1-F86BB2E816CA}" type="pres">
      <dgm:prSet presAssocID="{D9F6883F-FDCC-44E1-BF97-7EA1AA245B6D}" presName="desTx" presStyleLbl="alignAccFollowNode1" presStyleIdx="0" presStyleCnt="1" custScaleY="137993" custLinFactNeighborX="829" custLinFactNeighborY="2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836446-A1FB-4BF5-A2E7-2AECE64F801B}" type="presOf" srcId="{61543E91-05DA-4D16-ADF3-461D55F13BFE}" destId="{596B4051-A542-48DC-81E1-F86BB2E816CA}" srcOrd="0" destOrd="2" presId="urn:microsoft.com/office/officeart/2005/8/layout/hList1"/>
    <dgm:cxn modelId="{E2FE2374-5859-4587-8C54-8F7BB8BF7031}" srcId="{CB084344-BAB9-4E33-902E-C0B5066750B0}" destId="{D9F6883F-FDCC-44E1-BF97-7EA1AA245B6D}" srcOrd="0" destOrd="0" parTransId="{43F457B9-B720-467E-B15C-19BF779BFCFE}" sibTransId="{A389F7D6-5D97-4C1F-9CBA-947147D551DA}"/>
    <dgm:cxn modelId="{D0FE3E6C-93F9-4CDF-A7C3-A4B874518CAA}" type="presOf" srcId="{1D0FF21D-C02E-42E3-B8CE-627A4509F5E8}" destId="{596B4051-A542-48DC-81E1-F86BB2E816CA}" srcOrd="0" destOrd="6" presId="urn:microsoft.com/office/officeart/2005/8/layout/hList1"/>
    <dgm:cxn modelId="{D1937CD7-1170-4CBB-AD5F-68B6F1F28124}" srcId="{D9F6883F-FDCC-44E1-BF97-7EA1AA245B6D}" destId="{D0B16864-1F64-45F6-881F-6B1D55CBB495}" srcOrd="1" destOrd="0" parTransId="{D89A5C2C-9D29-4362-B7CF-7D57118BE2C8}" sibTransId="{B770333C-3572-4838-80DC-857F5DB8D9DB}"/>
    <dgm:cxn modelId="{83F170C9-6E4D-46C6-B809-E95A4FBBE320}" type="presOf" srcId="{CB084344-BAB9-4E33-902E-C0B5066750B0}" destId="{86B83709-3B4E-4AAD-9395-4542810DF8CB}" srcOrd="0" destOrd="0" presId="urn:microsoft.com/office/officeart/2005/8/layout/hList1"/>
    <dgm:cxn modelId="{60FBBE29-00A0-492B-AAD9-87D7EEE88665}" srcId="{D9F6883F-FDCC-44E1-BF97-7EA1AA245B6D}" destId="{1E06BCCD-485D-4A20-85FA-099534FD9289}" srcOrd="3" destOrd="0" parTransId="{264AB56E-C608-4255-B13E-6FF2ABB8FD03}" sibTransId="{AA72E200-86EB-4BD8-96C9-A1AC9ACE305C}"/>
    <dgm:cxn modelId="{6C235CFD-0461-4A7B-89CE-DD324B9E8DBD}" type="presOf" srcId="{1A51E504-325E-4F46-A314-5679DA366248}" destId="{596B4051-A542-48DC-81E1-F86BB2E816CA}" srcOrd="0" destOrd="0" presId="urn:microsoft.com/office/officeart/2005/8/layout/hList1"/>
    <dgm:cxn modelId="{5643BE52-F648-42D7-B027-824BE1D80FA9}" type="presOf" srcId="{1E06BCCD-485D-4A20-85FA-099534FD9289}" destId="{596B4051-A542-48DC-81E1-F86BB2E816CA}" srcOrd="0" destOrd="3" presId="urn:microsoft.com/office/officeart/2005/8/layout/hList1"/>
    <dgm:cxn modelId="{AF226AD0-8478-43EB-AF7C-48AE26886F3C}" type="presOf" srcId="{CEA719D2-AAE9-4FD5-A159-33643DD50C43}" destId="{596B4051-A542-48DC-81E1-F86BB2E816CA}" srcOrd="0" destOrd="5" presId="urn:microsoft.com/office/officeart/2005/8/layout/hList1"/>
    <dgm:cxn modelId="{560A99CD-5A1E-47B6-819B-4AF05DFA7BF8}" type="presOf" srcId="{D9F6883F-FDCC-44E1-BF97-7EA1AA245B6D}" destId="{4E7165C9-9814-4FEC-A597-47E240E362A9}" srcOrd="0" destOrd="0" presId="urn:microsoft.com/office/officeart/2005/8/layout/hList1"/>
    <dgm:cxn modelId="{8ED2918A-6310-4A48-9631-A052B40C6C3D}" srcId="{D9F6883F-FDCC-44E1-BF97-7EA1AA245B6D}" destId="{61543E91-05DA-4D16-ADF3-461D55F13BFE}" srcOrd="2" destOrd="0" parTransId="{713587D2-81CC-49BF-8CF5-7E064E17F901}" sibTransId="{2FC2A9D5-8B33-4080-9BCB-6E35430267A1}"/>
    <dgm:cxn modelId="{EFEE0BB0-A6F9-48CC-8FDE-594CE534EECB}" srcId="{D9F6883F-FDCC-44E1-BF97-7EA1AA245B6D}" destId="{1A51E504-325E-4F46-A314-5679DA366248}" srcOrd="0" destOrd="0" parTransId="{F6D4AA70-A9A4-42E2-A32D-D424F2E5ADD7}" sibTransId="{0D025D20-225B-4BF0-A671-A223DCDC2543}"/>
    <dgm:cxn modelId="{80B4534D-3FE8-44E2-AAE1-8AA488821498}" type="presOf" srcId="{C9A8CE08-89FE-431F-8A30-FFC39BFE928D}" destId="{596B4051-A542-48DC-81E1-F86BB2E816CA}" srcOrd="0" destOrd="4" presId="urn:microsoft.com/office/officeart/2005/8/layout/hList1"/>
    <dgm:cxn modelId="{56F63065-CC0D-4A7E-98DF-C7183EB02F5A}" srcId="{D9F6883F-FDCC-44E1-BF97-7EA1AA245B6D}" destId="{CEA719D2-AAE9-4FD5-A159-33643DD50C43}" srcOrd="5" destOrd="0" parTransId="{18588D59-ABDD-4892-8F4A-6D0EE04C972F}" sibTransId="{29D8B08A-3252-4A3D-9C50-C5B3E3590AE1}"/>
    <dgm:cxn modelId="{4FF72FAB-C616-45BB-A356-CD9A9B01234A}" type="presOf" srcId="{D0B16864-1F64-45F6-881F-6B1D55CBB495}" destId="{596B4051-A542-48DC-81E1-F86BB2E816CA}" srcOrd="0" destOrd="1" presId="urn:microsoft.com/office/officeart/2005/8/layout/hList1"/>
    <dgm:cxn modelId="{C9FBB6D0-87C5-4DE1-993F-1B6BF7F98393}" srcId="{D9F6883F-FDCC-44E1-BF97-7EA1AA245B6D}" destId="{1D0FF21D-C02E-42E3-B8CE-627A4509F5E8}" srcOrd="6" destOrd="0" parTransId="{2C51DE74-C2E0-4F8E-A76A-9A6EFA6FEFA6}" sibTransId="{AA44228F-85B2-45F3-BA21-419BB6D504D9}"/>
    <dgm:cxn modelId="{57F0EFB2-04FD-4DF5-9B86-D75805809B9E}" srcId="{D9F6883F-FDCC-44E1-BF97-7EA1AA245B6D}" destId="{C9A8CE08-89FE-431F-8A30-FFC39BFE928D}" srcOrd="4" destOrd="0" parTransId="{F5BA04E5-1314-456F-A32E-E16E17CA6523}" sibTransId="{8D79BC21-153E-4BEC-BF1D-22AF1F45B569}"/>
    <dgm:cxn modelId="{B06BA3B9-2B04-40DE-B9C4-3C00BB1CD5E9}" type="presParOf" srcId="{86B83709-3B4E-4AAD-9395-4542810DF8CB}" destId="{026CE0E8-09BC-46F8-AC5F-5FF7B7B42AE2}" srcOrd="0" destOrd="0" presId="urn:microsoft.com/office/officeart/2005/8/layout/hList1"/>
    <dgm:cxn modelId="{28568059-F68A-45D7-B086-4BC58678D405}" type="presParOf" srcId="{026CE0E8-09BC-46F8-AC5F-5FF7B7B42AE2}" destId="{4E7165C9-9814-4FEC-A597-47E240E362A9}" srcOrd="0" destOrd="0" presId="urn:microsoft.com/office/officeart/2005/8/layout/hList1"/>
    <dgm:cxn modelId="{E7832917-8EFD-491B-A7A1-6BB4B46ECA0D}" type="presParOf" srcId="{026CE0E8-09BC-46F8-AC5F-5FF7B7B42AE2}" destId="{596B4051-A542-48DC-81E1-F86BB2E816C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B084344-BAB9-4E33-902E-C0B5066750B0}" type="doc">
      <dgm:prSet loTypeId="urn:microsoft.com/office/officeart/2005/8/layout/hList1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EC22BE3E-D84E-465C-87EF-89712675A1A2}">
      <dgm:prSet phldrT="[Текст]" custT="1"/>
      <dgm:spPr/>
      <dgm:t>
        <a:bodyPr/>
        <a:lstStyle/>
        <a:p>
          <a:pPr marL="0" indent="0" algn="ctr" defTabSz="11557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4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Электронные</a:t>
          </a:r>
        </a:p>
        <a:p>
          <a:pPr marL="0" indent="0" algn="ctr" defTabSz="11557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4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 и аудиокниги</a:t>
          </a:r>
        </a:p>
      </dgm:t>
    </dgm:pt>
    <dgm:pt modelId="{7BD4D728-DB44-4511-8FB7-447F5C1A93CF}" type="parTrans" cxnId="{967B9AA4-A8CA-4A58-B870-439659C351E0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06D9FF3C-DD96-496A-955E-D221B72F82D3}" type="sibTrans" cxnId="{967B9AA4-A8CA-4A58-B870-439659C351E0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3C7380EF-83AC-49F6-8352-24DF60FB0F99}">
      <dgm:prSet phldrT="[Текст]" custT="1"/>
      <dgm:spPr/>
      <dgm:t>
        <a:bodyPr/>
        <a:lstStyle/>
        <a:p>
          <a:pPr marL="0" marR="0" indent="0" algn="ctr" defTabSz="11557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Метод </a:t>
          </a:r>
        </a:p>
        <a:p>
          <a:pPr marL="0" marR="0" indent="0" algn="ctr" defTabSz="11557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проектов </a:t>
          </a:r>
        </a:p>
      </dgm:t>
    </dgm:pt>
    <dgm:pt modelId="{3962E25B-562A-4311-805F-144EC2BD1A80}" type="parTrans" cxnId="{87EC968B-3E11-4160-9CC7-AC34C019A32E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9FD8E9FF-B29F-4F38-BB68-97CD1767B2D9}" type="sibTrans" cxnId="{87EC968B-3E11-4160-9CC7-AC34C019A32E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B8B30D4D-8D57-4326-801C-B38FFD265832}">
      <dgm:prSet phldrT="[Текст]" custT="1"/>
      <dgm:spPr/>
      <dgm:t>
        <a:bodyPr/>
        <a:lstStyle/>
        <a:p>
          <a:pPr marL="0" indent="0" algn="ctr" defTabSz="3556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endParaRPr lang="ru-RU" sz="2000" dirty="0"/>
        </a:p>
      </dgm:t>
    </dgm:pt>
    <dgm:pt modelId="{ACC34667-49D8-4528-9873-E39902D65312}" type="parTrans" cxnId="{F28DEEC0-AE6F-4D92-9DE7-DABBA0AC7132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6684D1EF-F85D-41D9-879E-8EAC8EF842E6}" type="sibTrans" cxnId="{F28DEEC0-AE6F-4D92-9DE7-DABBA0AC7132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D9F6883F-FDCC-44E1-BF97-7EA1AA245B6D}">
      <dgm:prSet phldrT="[Текст]" custT="1"/>
      <dgm:spPr/>
      <dgm:t>
        <a:bodyPr/>
        <a:lstStyle/>
        <a:p>
          <a:pPr marL="0" marR="0" indent="0" algn="ctr" defTabSz="11557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Работа с ресурсами Интернет</a:t>
          </a:r>
        </a:p>
      </dgm:t>
    </dgm:pt>
    <dgm:pt modelId="{43F457B9-B720-467E-B15C-19BF779BFCFE}" type="parTrans" cxnId="{E2FE2374-5859-4587-8C54-8F7BB8BF7031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A389F7D6-5D97-4C1F-9CBA-947147D551DA}" type="sibTrans" cxnId="{E2FE2374-5859-4587-8C54-8F7BB8BF7031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709D1E64-CE5F-4509-992D-684EEDF79F96}">
      <dgm:prSet phldrT="[Текст]" custT="1"/>
      <dgm:spPr/>
      <dgm:t>
        <a:bodyPr/>
        <a:lstStyle/>
        <a:p>
          <a:pPr marL="0" indent="0" algn="ctr" defTabSz="4445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endParaRPr lang="ru-RU" sz="2400" dirty="0"/>
        </a:p>
      </dgm:t>
    </dgm:pt>
    <dgm:pt modelId="{9EE7EACE-BF5F-4AFF-A5A4-4AA1D331169B}" type="parTrans" cxnId="{8D0D19E2-D380-43D0-B06F-17384A8A2392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78E64E95-63DD-41DB-B5C9-B5B2CCE2583D}" type="sibTrans" cxnId="{8D0D19E2-D380-43D0-B06F-17384A8A2392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2B9DEB7F-FDBD-4C40-A6B7-739447512317}">
      <dgm:prSet phldrT="[Текст]" custT="1"/>
      <dgm:spPr/>
      <dgm:t>
        <a:bodyPr/>
        <a:lstStyle/>
        <a:p>
          <a:pPr marL="0" marR="0" indent="0" algn="ctr" defTabSz="3556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dirty="0"/>
        </a:p>
        <a:p>
          <a:pPr marL="0" indent="0" algn="ctr" defTabSz="3556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endParaRPr lang="ru-RU" sz="2000" dirty="0"/>
        </a:p>
      </dgm:t>
    </dgm:pt>
    <dgm:pt modelId="{C090902C-D4EC-47AB-890F-63A0BC2D43D0}" type="parTrans" cxnId="{8910D51E-D804-455A-BA79-1981C81D8FF4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F7A593C2-A40A-4E2F-BAD5-00D498D219A2}" type="sibTrans" cxnId="{8910D51E-D804-455A-BA79-1981C81D8FF4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8585E952-84B5-430E-B971-609B34B10BCD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dirty="0"/>
        </a:p>
      </dgm:t>
    </dgm:pt>
    <dgm:pt modelId="{ED5F2F51-D34C-42E2-ACAA-EEC1D9C154AE}" type="parTrans" cxnId="{D2A558CB-B9D2-46F9-9C45-22BD9B1C16FC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E1C778EF-5956-49D6-9CD8-4E6275DA2F90}" type="sibTrans" cxnId="{D2A558CB-B9D2-46F9-9C45-22BD9B1C16FC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A430438D-D48A-4FB5-9E49-BC0A4F07323A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dirty="0"/>
        </a:p>
      </dgm:t>
    </dgm:pt>
    <dgm:pt modelId="{23EE09CC-A49E-409A-BCA1-E1E789A4FA46}" type="parTrans" cxnId="{13F4DF5E-9554-4276-97DF-26A1181FE8A8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6CC85D40-7EBA-4995-BEA6-85C86F4B33B3}" type="sibTrans" cxnId="{13F4DF5E-9554-4276-97DF-26A1181FE8A8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1A51E504-325E-4F46-A314-5679DA366248}">
      <dgm:prSet phldrT="[Текст]" custT="1"/>
      <dgm:spPr/>
      <dgm:t>
        <a:bodyPr/>
        <a:lstStyle/>
        <a:p>
          <a:pPr marL="0" indent="0" algn="ctr" defTabSz="2667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800" b="1" dirty="0"/>
            <a:t>Создание банка наглядных и дидактических материалов, критических статей, рефератов</a:t>
          </a:r>
        </a:p>
      </dgm:t>
    </dgm:pt>
    <dgm:pt modelId="{F6D4AA70-A9A4-42E2-A32D-D424F2E5ADD7}" type="parTrans" cxnId="{EFEE0BB0-A6F9-48CC-8FDE-594CE534EECB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0D025D20-225B-4BF0-A671-A223DCDC2543}" type="sibTrans" cxnId="{EFEE0BB0-A6F9-48CC-8FDE-594CE534EECB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03F3D343-E120-41D7-A3FA-E7DCF0B0BBEA}">
      <dgm:prSet custT="1"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800" dirty="0"/>
        </a:p>
      </dgm:t>
    </dgm:pt>
    <dgm:pt modelId="{4F25EDF5-4C53-4BA9-9B32-38F9D0B8BF24}" type="parTrans" cxnId="{DA9A14E7-F37F-41D0-B6F7-0FBD861783E6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EFB9EC0A-BA2E-4992-BCEB-7DEE6AF809A8}" type="sibTrans" cxnId="{DA9A14E7-F37F-41D0-B6F7-0FBD861783E6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B4FF33C8-C268-463B-B953-A992D0118BB2}">
      <dgm:prSet custT="1"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/>
            <a:t>Исследовательский проект</a:t>
          </a:r>
        </a:p>
      </dgm:t>
    </dgm:pt>
    <dgm:pt modelId="{0EFA7C1F-70C3-4017-93B8-9893876C5B8F}" type="parTrans" cxnId="{7F8C1AF1-CDA5-43AD-8B18-8B145E52C93D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A82460D9-D324-4CAD-9FAB-A5F8624EA817}" type="sibTrans" cxnId="{7F8C1AF1-CDA5-43AD-8B18-8B145E52C93D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B9129BBD-A0CC-4002-AFFE-07A03A2260CF}">
      <dgm:prSet custT="1"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/>
            <a:t>Проект – выставка</a:t>
          </a:r>
          <a:endParaRPr lang="ru-RU" sz="1600" b="1" dirty="0"/>
        </a:p>
      </dgm:t>
    </dgm:pt>
    <dgm:pt modelId="{3F41B86D-E890-43C0-A0AE-993B813344DD}" type="parTrans" cxnId="{41D6887F-2558-41BF-882D-297D0BD9FC9E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191BD338-F479-4D01-8589-2E89D10D4B68}" type="sibTrans" cxnId="{41D6887F-2558-41BF-882D-297D0BD9FC9E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EC2F5FC9-0904-416B-87D0-93E6D564D448}">
      <dgm:prSet custT="1"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800" b="1" dirty="0"/>
        </a:p>
      </dgm:t>
    </dgm:pt>
    <dgm:pt modelId="{D13F4A10-F665-43AF-A42F-6A2140448984}" type="parTrans" cxnId="{EC8BDBC3-5BA9-438D-88B5-4916C601193D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DBDA4C60-AA1D-42F4-AA9A-ED0CC71FAEC3}" type="sibTrans" cxnId="{EC8BDBC3-5BA9-438D-88B5-4916C601193D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F754CB0F-FD24-461D-B416-7BC049524C57}">
      <dgm:prSet phldrT="[Текст]" custT="1"/>
      <dgm:spPr/>
      <dgm:t>
        <a:bodyPr/>
        <a:lstStyle/>
        <a:p>
          <a:pPr marL="0" indent="0" algn="ctr" defTabSz="2667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800" b="1" dirty="0"/>
            <a:t>Обмен опытом</a:t>
          </a:r>
          <a:endParaRPr lang="ru-RU" sz="1600" b="1" dirty="0"/>
        </a:p>
      </dgm:t>
    </dgm:pt>
    <dgm:pt modelId="{7D6A1E31-EDD5-436E-9903-918F4D98C1CD}" type="parTrans" cxnId="{F5F6F3AA-C32A-46CC-9C75-A7E0043A92D1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2B634F64-7675-4201-89BE-849BDC95C582}" type="sibTrans" cxnId="{F5F6F3AA-C32A-46CC-9C75-A7E0043A92D1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6D4D7F4A-76E0-4ECD-8727-AC9B810E002B}">
      <dgm:prSet phldrT="[Текст]" custT="1"/>
      <dgm:spPr/>
      <dgm:t>
        <a:bodyPr/>
        <a:lstStyle/>
        <a:p>
          <a:pPr marL="0" indent="0" algn="ctr" defTabSz="2667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800" b="1" dirty="0"/>
            <a:t>Интернет – универсальный  источник педагогической и методической научной информации</a:t>
          </a:r>
        </a:p>
      </dgm:t>
    </dgm:pt>
    <dgm:pt modelId="{3CF3247A-4EBA-4284-BC8E-3BF82331EF03}" type="parTrans" cxnId="{52B3B6D8-C879-4B44-8389-ADA129D2E6FB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42573695-2E99-4B92-AC04-5EE048EB8A28}" type="sibTrans" cxnId="{52B3B6D8-C879-4B44-8389-ADA129D2E6FB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2A25072D-6435-4690-BDBC-6054D31C95DA}">
      <dgm:prSet custT="1"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1" i="0" dirty="0"/>
            <a:t>Чтение и прослушивание художественной литературы в электронном варианте  </a:t>
          </a:r>
        </a:p>
      </dgm:t>
    </dgm:pt>
    <dgm:pt modelId="{00D10D78-BB77-4119-8B7E-889FCB80AED9}" type="sibTrans" cxnId="{C5EA76E7-2669-4F7D-AD03-3B28FD91A60D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B374585C-FA93-4BB6-B91E-801DE63B5620}" type="parTrans" cxnId="{C5EA76E7-2669-4F7D-AD03-3B28FD91A60D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68DF187A-ACA5-4F73-A8C5-0B9835C42958}">
      <dgm:prSet custT="1"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600" dirty="0"/>
        </a:p>
      </dgm:t>
    </dgm:pt>
    <dgm:pt modelId="{9B08A4B1-AE95-42CC-86D2-4E0F7FFD7F3F}" type="parTrans" cxnId="{247B2B48-7770-4AFD-A578-B0E8D3199CCE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4701AC9B-EC32-4634-A170-2FDD81721272}" type="sibTrans" cxnId="{247B2B48-7770-4AFD-A578-B0E8D3199CCE}">
      <dgm:prSet/>
      <dgm:spPr/>
      <dgm:t>
        <a:bodyPr/>
        <a:lstStyle/>
        <a:p>
          <a:pPr marL="0" indent="0"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000"/>
        </a:p>
      </dgm:t>
    </dgm:pt>
    <dgm:pt modelId="{86B83709-3B4E-4AAD-9395-4542810DF8CB}" type="pres">
      <dgm:prSet presAssocID="{CB084344-BAB9-4E33-902E-C0B5066750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79FB55-03E7-463E-B711-6A7BF3C85587}" type="pres">
      <dgm:prSet presAssocID="{EC22BE3E-D84E-465C-87EF-89712675A1A2}" presName="composite" presStyleCnt="0"/>
      <dgm:spPr/>
    </dgm:pt>
    <dgm:pt modelId="{84F007C3-404F-45D7-B715-20E1C818572B}" type="pres">
      <dgm:prSet presAssocID="{EC22BE3E-D84E-465C-87EF-89712675A1A2}" presName="parTx" presStyleLbl="alignNode1" presStyleIdx="0" presStyleCnt="3" custLinFactNeighborX="-1438" custLinFactNeighborY="7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B5F29-B0F8-40AA-9028-823D876A85D5}" type="pres">
      <dgm:prSet presAssocID="{EC22BE3E-D84E-465C-87EF-89712675A1A2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21AA2B-E910-4415-A081-05E7D2661841}" type="pres">
      <dgm:prSet presAssocID="{06D9FF3C-DD96-496A-955E-D221B72F82D3}" presName="space" presStyleCnt="0"/>
      <dgm:spPr/>
    </dgm:pt>
    <dgm:pt modelId="{2195C28E-95C7-4945-8689-BBFD430E4230}" type="pres">
      <dgm:prSet presAssocID="{3C7380EF-83AC-49F6-8352-24DF60FB0F99}" presName="composite" presStyleCnt="0"/>
      <dgm:spPr/>
    </dgm:pt>
    <dgm:pt modelId="{5F4EF211-01B6-4206-8506-20270932E404}" type="pres">
      <dgm:prSet presAssocID="{3C7380EF-83AC-49F6-8352-24DF60FB0F99}" presName="parTx" presStyleLbl="alignNode1" presStyleIdx="1" presStyleCnt="3" custScaleY="1226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5AE8B5-CC42-4D86-8036-B6F6AFB22F6E}" type="pres">
      <dgm:prSet presAssocID="{3C7380EF-83AC-49F6-8352-24DF60FB0F9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36C6F-A599-4D2E-9163-EA25EA03B8DF}" type="pres">
      <dgm:prSet presAssocID="{9FD8E9FF-B29F-4F38-BB68-97CD1767B2D9}" presName="space" presStyleCnt="0"/>
      <dgm:spPr/>
    </dgm:pt>
    <dgm:pt modelId="{026CE0E8-09BC-46F8-AC5F-5FF7B7B42AE2}" type="pres">
      <dgm:prSet presAssocID="{D9F6883F-FDCC-44E1-BF97-7EA1AA245B6D}" presName="composite" presStyleCnt="0"/>
      <dgm:spPr/>
    </dgm:pt>
    <dgm:pt modelId="{4E7165C9-9814-4FEC-A597-47E240E362A9}" type="pres">
      <dgm:prSet presAssocID="{D9F6883F-FDCC-44E1-BF97-7EA1AA245B6D}" presName="parTx" presStyleLbl="alignNode1" presStyleIdx="2" presStyleCnt="3" custScaleY="1147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B4051-A542-48DC-81E1-F86BB2E816CA}" type="pres">
      <dgm:prSet presAssocID="{D9F6883F-FDCC-44E1-BF97-7EA1AA245B6D}" presName="desTx" presStyleLbl="alignAccFollowNode1" presStyleIdx="2" presStyleCnt="3" custLinFactNeighborX="2336" custLinFactNeighborY="-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5E525F-031B-4A8B-B634-9A6D180AD424}" type="presOf" srcId="{68DF187A-ACA5-4F73-A8C5-0B9835C42958}" destId="{315AE8B5-CC42-4D86-8036-B6F6AFB22F6E}" srcOrd="0" destOrd="1" presId="urn:microsoft.com/office/officeart/2005/8/layout/hList1"/>
    <dgm:cxn modelId="{69F1A1BF-4F91-4E5D-B622-694D6A74D007}" type="presOf" srcId="{3C7380EF-83AC-49F6-8352-24DF60FB0F99}" destId="{5F4EF211-01B6-4206-8506-20270932E404}" srcOrd="0" destOrd="0" presId="urn:microsoft.com/office/officeart/2005/8/layout/hList1"/>
    <dgm:cxn modelId="{4E2EA69B-5510-416F-90A8-D34B5D16E242}" type="presOf" srcId="{2B9DEB7F-FDBD-4C40-A6B7-739447512317}" destId="{315AE8B5-CC42-4D86-8036-B6F6AFB22F6E}" srcOrd="0" destOrd="5" presId="urn:microsoft.com/office/officeart/2005/8/layout/hList1"/>
    <dgm:cxn modelId="{3EDC89C2-2FA1-4401-B087-3A3792254D9F}" type="presOf" srcId="{B9129BBD-A0CC-4002-AFFE-07A03A2260CF}" destId="{315AE8B5-CC42-4D86-8036-B6F6AFB22F6E}" srcOrd="0" destOrd="4" presId="urn:microsoft.com/office/officeart/2005/8/layout/hList1"/>
    <dgm:cxn modelId="{247B2B48-7770-4AFD-A578-B0E8D3199CCE}" srcId="{3C7380EF-83AC-49F6-8352-24DF60FB0F99}" destId="{68DF187A-ACA5-4F73-A8C5-0B9835C42958}" srcOrd="1" destOrd="0" parTransId="{9B08A4B1-AE95-42CC-86D2-4E0F7FFD7F3F}" sibTransId="{4701AC9B-EC32-4634-A170-2FDD81721272}"/>
    <dgm:cxn modelId="{EFEE0BB0-A6F9-48CC-8FDE-594CE534EECB}" srcId="{D9F6883F-FDCC-44E1-BF97-7EA1AA245B6D}" destId="{1A51E504-325E-4F46-A314-5679DA366248}" srcOrd="0" destOrd="0" parTransId="{F6D4AA70-A9A4-42E2-A32D-D424F2E5ADD7}" sibTransId="{0D025D20-225B-4BF0-A671-A223DCDC2543}"/>
    <dgm:cxn modelId="{DA9A14E7-F37F-41D0-B6F7-0FBD861783E6}" srcId="{D9F6883F-FDCC-44E1-BF97-7EA1AA245B6D}" destId="{03F3D343-E120-41D7-A3FA-E7DCF0B0BBEA}" srcOrd="3" destOrd="0" parTransId="{4F25EDF5-4C53-4BA9-9B32-38F9D0B8BF24}" sibTransId="{EFB9EC0A-BA2E-4992-BCEB-7DEE6AF809A8}"/>
    <dgm:cxn modelId="{8D0D19E2-D380-43D0-B06F-17384A8A2392}" srcId="{EC22BE3E-D84E-465C-87EF-89712675A1A2}" destId="{709D1E64-CE5F-4509-992D-684EEDF79F96}" srcOrd="2" destOrd="0" parTransId="{9EE7EACE-BF5F-4AFF-A5A4-4AA1D331169B}" sibTransId="{78E64E95-63DD-41DB-B5C9-B5B2CCE2583D}"/>
    <dgm:cxn modelId="{C5EA76E7-2669-4F7D-AD03-3B28FD91A60D}" srcId="{EC22BE3E-D84E-465C-87EF-89712675A1A2}" destId="{2A25072D-6435-4690-BDBC-6054D31C95DA}" srcOrd="1" destOrd="0" parTransId="{B374585C-FA93-4BB6-B91E-801DE63B5620}" sibTransId="{00D10D78-BB77-4119-8B7E-889FCB80AED9}"/>
    <dgm:cxn modelId="{6C69CDA7-6AC5-4878-8C9B-CB8A2B194BA8}" type="presOf" srcId="{EC2F5FC9-0904-416B-87D0-93E6D564D448}" destId="{315AE8B5-CC42-4D86-8036-B6F6AFB22F6E}" srcOrd="0" destOrd="3" presId="urn:microsoft.com/office/officeart/2005/8/layout/hList1"/>
    <dgm:cxn modelId="{FEB0849A-D3AD-4649-AD3D-E8DE340C9D4C}" type="presOf" srcId="{EC22BE3E-D84E-465C-87EF-89712675A1A2}" destId="{84F007C3-404F-45D7-B715-20E1C818572B}" srcOrd="0" destOrd="0" presId="urn:microsoft.com/office/officeart/2005/8/layout/hList1"/>
    <dgm:cxn modelId="{87EC968B-3E11-4160-9CC7-AC34C019A32E}" srcId="{CB084344-BAB9-4E33-902E-C0B5066750B0}" destId="{3C7380EF-83AC-49F6-8352-24DF60FB0F99}" srcOrd="1" destOrd="0" parTransId="{3962E25B-562A-4311-805F-144EC2BD1A80}" sibTransId="{9FD8E9FF-B29F-4F38-BB68-97CD1767B2D9}"/>
    <dgm:cxn modelId="{5CC75AB4-8DB8-43F1-B7C0-8F46C1D3D01C}" type="presOf" srcId="{CB084344-BAB9-4E33-902E-C0B5066750B0}" destId="{86B83709-3B4E-4AAD-9395-4542810DF8CB}" srcOrd="0" destOrd="0" presId="urn:microsoft.com/office/officeart/2005/8/layout/hList1"/>
    <dgm:cxn modelId="{33EF762B-11D6-468C-9EBC-650BE5260F78}" type="presOf" srcId="{D9F6883F-FDCC-44E1-BF97-7EA1AA245B6D}" destId="{4E7165C9-9814-4FEC-A597-47E240E362A9}" srcOrd="0" destOrd="0" presId="urn:microsoft.com/office/officeart/2005/8/layout/hList1"/>
    <dgm:cxn modelId="{942F3623-BFF7-46AB-BC48-4099953C6B9E}" type="presOf" srcId="{1A51E504-325E-4F46-A314-5679DA366248}" destId="{596B4051-A542-48DC-81E1-F86BB2E816CA}" srcOrd="0" destOrd="0" presId="urn:microsoft.com/office/officeart/2005/8/layout/hList1"/>
    <dgm:cxn modelId="{F5F6F3AA-C32A-46CC-9C75-A7E0043A92D1}" srcId="{D9F6883F-FDCC-44E1-BF97-7EA1AA245B6D}" destId="{F754CB0F-FD24-461D-B416-7BC049524C57}" srcOrd="1" destOrd="0" parTransId="{7D6A1E31-EDD5-436E-9903-918F4D98C1CD}" sibTransId="{2B634F64-7675-4201-89BE-849BDC95C582}"/>
    <dgm:cxn modelId="{7F8C1AF1-CDA5-43AD-8B18-8B145E52C93D}" srcId="{3C7380EF-83AC-49F6-8352-24DF60FB0F99}" destId="{B4FF33C8-C268-463B-B953-A992D0118BB2}" srcOrd="2" destOrd="0" parTransId="{0EFA7C1F-70C3-4017-93B8-9893876C5B8F}" sibTransId="{A82460D9-D324-4CAD-9FAB-A5F8624EA817}"/>
    <dgm:cxn modelId="{F28DEEC0-AE6F-4D92-9DE7-DABBA0AC7132}" srcId="{3C7380EF-83AC-49F6-8352-24DF60FB0F99}" destId="{B8B30D4D-8D57-4326-801C-B38FFD265832}" srcOrd="6" destOrd="0" parTransId="{ACC34667-49D8-4528-9873-E39902D65312}" sibTransId="{6684D1EF-F85D-41D9-879E-8EAC8EF842E6}"/>
    <dgm:cxn modelId="{AF0BEADC-B1B5-44B2-9A89-896BDECB4F9D}" type="presOf" srcId="{B4FF33C8-C268-463B-B953-A992D0118BB2}" destId="{315AE8B5-CC42-4D86-8036-B6F6AFB22F6E}" srcOrd="0" destOrd="2" presId="urn:microsoft.com/office/officeart/2005/8/layout/hList1"/>
    <dgm:cxn modelId="{8910D51E-D804-455A-BA79-1981C81D8FF4}" srcId="{3C7380EF-83AC-49F6-8352-24DF60FB0F99}" destId="{2B9DEB7F-FDBD-4C40-A6B7-739447512317}" srcOrd="5" destOrd="0" parTransId="{C090902C-D4EC-47AB-890F-63A0BC2D43D0}" sibTransId="{F7A593C2-A40A-4E2F-BAD5-00D498D219A2}"/>
    <dgm:cxn modelId="{D2A558CB-B9D2-46F9-9C45-22BD9B1C16FC}" srcId="{EC22BE3E-D84E-465C-87EF-89712675A1A2}" destId="{8585E952-84B5-430E-B971-609B34B10BCD}" srcOrd="0" destOrd="0" parTransId="{ED5F2F51-D34C-42E2-ACAA-EEC1D9C154AE}" sibTransId="{E1C778EF-5956-49D6-9CD8-4E6275DA2F90}"/>
    <dgm:cxn modelId="{4D7810A8-6D63-4DCB-A410-60CDC7357572}" type="presOf" srcId="{B8B30D4D-8D57-4326-801C-B38FFD265832}" destId="{315AE8B5-CC42-4D86-8036-B6F6AFB22F6E}" srcOrd="0" destOrd="6" presId="urn:microsoft.com/office/officeart/2005/8/layout/hList1"/>
    <dgm:cxn modelId="{272123A5-0B78-454F-AB77-80125E55E633}" type="presOf" srcId="{A430438D-D48A-4FB5-9E49-BC0A4F07323A}" destId="{315AE8B5-CC42-4D86-8036-B6F6AFB22F6E}" srcOrd="0" destOrd="0" presId="urn:microsoft.com/office/officeart/2005/8/layout/hList1"/>
    <dgm:cxn modelId="{52B3B6D8-C879-4B44-8389-ADA129D2E6FB}" srcId="{D9F6883F-FDCC-44E1-BF97-7EA1AA245B6D}" destId="{6D4D7F4A-76E0-4ECD-8727-AC9B810E002B}" srcOrd="2" destOrd="0" parTransId="{3CF3247A-4EBA-4284-BC8E-3BF82331EF03}" sibTransId="{42573695-2E99-4B92-AC04-5EE048EB8A28}"/>
    <dgm:cxn modelId="{B4426F2F-24B4-451D-889D-9975573A83FB}" type="presOf" srcId="{2A25072D-6435-4690-BDBC-6054D31C95DA}" destId="{383B5F29-B0F8-40AA-9028-823D876A85D5}" srcOrd="0" destOrd="1" presId="urn:microsoft.com/office/officeart/2005/8/layout/hList1"/>
    <dgm:cxn modelId="{41D6887F-2558-41BF-882D-297D0BD9FC9E}" srcId="{3C7380EF-83AC-49F6-8352-24DF60FB0F99}" destId="{B9129BBD-A0CC-4002-AFFE-07A03A2260CF}" srcOrd="4" destOrd="0" parTransId="{3F41B86D-E890-43C0-A0AE-993B813344DD}" sibTransId="{191BD338-F479-4D01-8589-2E89D10D4B68}"/>
    <dgm:cxn modelId="{13F4DF5E-9554-4276-97DF-26A1181FE8A8}" srcId="{3C7380EF-83AC-49F6-8352-24DF60FB0F99}" destId="{A430438D-D48A-4FB5-9E49-BC0A4F07323A}" srcOrd="0" destOrd="0" parTransId="{23EE09CC-A49E-409A-BCA1-E1E789A4FA46}" sibTransId="{6CC85D40-7EBA-4995-BEA6-85C86F4B33B3}"/>
    <dgm:cxn modelId="{8E6EB3B6-27DB-4D55-B6B8-15905D4AA869}" type="presOf" srcId="{F754CB0F-FD24-461D-B416-7BC049524C57}" destId="{596B4051-A542-48DC-81E1-F86BB2E816CA}" srcOrd="0" destOrd="1" presId="urn:microsoft.com/office/officeart/2005/8/layout/hList1"/>
    <dgm:cxn modelId="{D7F93D92-116B-4A54-9DFF-751D2C7D6849}" type="presOf" srcId="{709D1E64-CE5F-4509-992D-684EEDF79F96}" destId="{383B5F29-B0F8-40AA-9028-823D876A85D5}" srcOrd="0" destOrd="2" presId="urn:microsoft.com/office/officeart/2005/8/layout/hList1"/>
    <dgm:cxn modelId="{967B9AA4-A8CA-4A58-B870-439659C351E0}" srcId="{CB084344-BAB9-4E33-902E-C0B5066750B0}" destId="{EC22BE3E-D84E-465C-87EF-89712675A1A2}" srcOrd="0" destOrd="0" parTransId="{7BD4D728-DB44-4511-8FB7-447F5C1A93CF}" sibTransId="{06D9FF3C-DD96-496A-955E-D221B72F82D3}"/>
    <dgm:cxn modelId="{996F7749-9215-4782-8CCC-4227F244BA3C}" type="presOf" srcId="{8585E952-84B5-430E-B971-609B34B10BCD}" destId="{383B5F29-B0F8-40AA-9028-823D876A85D5}" srcOrd="0" destOrd="0" presId="urn:microsoft.com/office/officeart/2005/8/layout/hList1"/>
    <dgm:cxn modelId="{822E2C75-38C2-4806-8620-BE4B295BB63B}" type="presOf" srcId="{03F3D343-E120-41D7-A3FA-E7DCF0B0BBEA}" destId="{596B4051-A542-48DC-81E1-F86BB2E816CA}" srcOrd="0" destOrd="3" presId="urn:microsoft.com/office/officeart/2005/8/layout/hList1"/>
    <dgm:cxn modelId="{EC8BDBC3-5BA9-438D-88B5-4916C601193D}" srcId="{3C7380EF-83AC-49F6-8352-24DF60FB0F99}" destId="{EC2F5FC9-0904-416B-87D0-93E6D564D448}" srcOrd="3" destOrd="0" parTransId="{D13F4A10-F665-43AF-A42F-6A2140448984}" sibTransId="{DBDA4C60-AA1D-42F4-AA9A-ED0CC71FAEC3}"/>
    <dgm:cxn modelId="{E2FE2374-5859-4587-8C54-8F7BB8BF7031}" srcId="{CB084344-BAB9-4E33-902E-C0B5066750B0}" destId="{D9F6883F-FDCC-44E1-BF97-7EA1AA245B6D}" srcOrd="2" destOrd="0" parTransId="{43F457B9-B720-467E-B15C-19BF779BFCFE}" sibTransId="{A389F7D6-5D97-4C1F-9CBA-947147D551DA}"/>
    <dgm:cxn modelId="{1925F337-ABDD-4826-9F08-E95D2EA86BE1}" type="presOf" srcId="{6D4D7F4A-76E0-4ECD-8727-AC9B810E002B}" destId="{596B4051-A542-48DC-81E1-F86BB2E816CA}" srcOrd="0" destOrd="2" presId="urn:microsoft.com/office/officeart/2005/8/layout/hList1"/>
    <dgm:cxn modelId="{67D818AC-7203-42E3-919D-E9BA958C2632}" type="presParOf" srcId="{86B83709-3B4E-4AAD-9395-4542810DF8CB}" destId="{5879FB55-03E7-463E-B711-6A7BF3C85587}" srcOrd="0" destOrd="0" presId="urn:microsoft.com/office/officeart/2005/8/layout/hList1"/>
    <dgm:cxn modelId="{D5A6E701-8D5B-4397-8AA1-816603283036}" type="presParOf" srcId="{5879FB55-03E7-463E-B711-6A7BF3C85587}" destId="{84F007C3-404F-45D7-B715-20E1C818572B}" srcOrd="0" destOrd="0" presId="urn:microsoft.com/office/officeart/2005/8/layout/hList1"/>
    <dgm:cxn modelId="{2CC8F7BF-85B5-446D-A4F4-891EECA5EB9B}" type="presParOf" srcId="{5879FB55-03E7-463E-B711-6A7BF3C85587}" destId="{383B5F29-B0F8-40AA-9028-823D876A85D5}" srcOrd="1" destOrd="0" presId="urn:microsoft.com/office/officeart/2005/8/layout/hList1"/>
    <dgm:cxn modelId="{699994E8-C283-403E-8379-94B4F7EB3AD4}" type="presParOf" srcId="{86B83709-3B4E-4AAD-9395-4542810DF8CB}" destId="{9121AA2B-E910-4415-A081-05E7D2661841}" srcOrd="1" destOrd="0" presId="urn:microsoft.com/office/officeart/2005/8/layout/hList1"/>
    <dgm:cxn modelId="{1DAEC8A5-B829-4249-8DFD-A990819ADEBA}" type="presParOf" srcId="{86B83709-3B4E-4AAD-9395-4542810DF8CB}" destId="{2195C28E-95C7-4945-8689-BBFD430E4230}" srcOrd="2" destOrd="0" presId="urn:microsoft.com/office/officeart/2005/8/layout/hList1"/>
    <dgm:cxn modelId="{61253AC6-66EF-498A-BDF7-0CE1E54F7220}" type="presParOf" srcId="{2195C28E-95C7-4945-8689-BBFD430E4230}" destId="{5F4EF211-01B6-4206-8506-20270932E404}" srcOrd="0" destOrd="0" presId="urn:microsoft.com/office/officeart/2005/8/layout/hList1"/>
    <dgm:cxn modelId="{C92BCE2D-5F6D-4B31-BA1D-0323A634FF5C}" type="presParOf" srcId="{2195C28E-95C7-4945-8689-BBFD430E4230}" destId="{315AE8B5-CC42-4D86-8036-B6F6AFB22F6E}" srcOrd="1" destOrd="0" presId="urn:microsoft.com/office/officeart/2005/8/layout/hList1"/>
    <dgm:cxn modelId="{A747489D-A0AF-46ED-A109-57A59C88C7D6}" type="presParOf" srcId="{86B83709-3B4E-4AAD-9395-4542810DF8CB}" destId="{91636C6F-A599-4D2E-9163-EA25EA03B8DF}" srcOrd="3" destOrd="0" presId="urn:microsoft.com/office/officeart/2005/8/layout/hList1"/>
    <dgm:cxn modelId="{0EA978BE-725E-467B-9522-9EEFC1AF35CE}" type="presParOf" srcId="{86B83709-3B4E-4AAD-9395-4542810DF8CB}" destId="{026CE0E8-09BC-46F8-AC5F-5FF7B7B42AE2}" srcOrd="4" destOrd="0" presId="urn:microsoft.com/office/officeart/2005/8/layout/hList1"/>
    <dgm:cxn modelId="{04D3BF6C-2D2B-4C96-8A09-D8ED8DE72477}" type="presParOf" srcId="{026CE0E8-09BC-46F8-AC5F-5FF7B7B42AE2}" destId="{4E7165C9-9814-4FEC-A597-47E240E362A9}" srcOrd="0" destOrd="0" presId="urn:microsoft.com/office/officeart/2005/8/layout/hList1"/>
    <dgm:cxn modelId="{FEA413F3-1F94-4E71-BCA3-5BB895EE8BEF}" type="presParOf" srcId="{026CE0E8-09BC-46F8-AC5F-5FF7B7B42AE2}" destId="{596B4051-A542-48DC-81E1-F86BB2E816C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741712-3440-4548-B447-4ABC78F1D1D4}" type="doc">
      <dgm:prSet loTypeId="urn:microsoft.com/office/officeart/2005/8/layout/radial6" loCatId="cycle" qsTypeId="urn:microsoft.com/office/officeart/2005/8/quickstyle/3d1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61989CCF-8E18-4F00-93F6-A39AAE95AC4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/>
            <a:t>Использование компьютерных технологий и инновационных методов работы</a:t>
          </a:r>
          <a:r>
            <a:rPr lang="ru-RU" sz="1800" b="1" dirty="0"/>
            <a:t/>
          </a:r>
          <a:br>
            <a:rPr lang="ru-RU" sz="1800" b="1" dirty="0"/>
          </a:br>
          <a:endParaRPr lang="ru-RU" sz="1800" b="1" dirty="0"/>
        </a:p>
        <a:p>
          <a:pPr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/>
        </a:p>
      </dgm:t>
    </dgm:pt>
    <dgm:pt modelId="{2EA5FD97-CA18-48DD-985D-6CDDE2F13D1F}" type="parTrans" cxnId="{BDA6A5E4-73C3-46D2-9F2A-FFAF438F6AC9}">
      <dgm:prSet/>
      <dgm:spPr/>
      <dgm:t>
        <a:bodyPr/>
        <a:lstStyle/>
        <a:p>
          <a:endParaRPr lang="ru-RU"/>
        </a:p>
      </dgm:t>
    </dgm:pt>
    <dgm:pt modelId="{9D4CA0F2-987A-4D05-AEAA-150B39462D8F}" type="sibTrans" cxnId="{BDA6A5E4-73C3-46D2-9F2A-FFAF438F6AC9}">
      <dgm:prSet/>
      <dgm:spPr/>
      <dgm:t>
        <a:bodyPr/>
        <a:lstStyle/>
        <a:p>
          <a:endParaRPr lang="ru-RU"/>
        </a:p>
      </dgm:t>
    </dgm:pt>
    <dgm:pt modelId="{FAB1FB76-057B-4602-B66F-B411BB773C9C}">
      <dgm:prSet phldrT="[Текст]"/>
      <dgm:spPr/>
      <dgm:t>
        <a:bodyPr/>
        <a:lstStyle/>
        <a:p>
          <a:r>
            <a:rPr lang="ru-RU" b="1" dirty="0"/>
            <a:t>повышение качества знаний</a:t>
          </a:r>
        </a:p>
      </dgm:t>
    </dgm:pt>
    <dgm:pt modelId="{DBEF229F-CD36-41F4-AD33-213287479A47}" type="parTrans" cxnId="{0DBA0909-E6C9-491D-884A-6D0ED8AEBC4B}">
      <dgm:prSet/>
      <dgm:spPr/>
      <dgm:t>
        <a:bodyPr/>
        <a:lstStyle/>
        <a:p>
          <a:endParaRPr lang="ru-RU"/>
        </a:p>
      </dgm:t>
    </dgm:pt>
    <dgm:pt modelId="{4F5C4690-EA61-4E77-AA03-3BC9D982A70E}" type="sibTrans" cxnId="{0DBA0909-E6C9-491D-884A-6D0ED8AEBC4B}">
      <dgm:prSet/>
      <dgm:spPr/>
      <dgm:t>
        <a:bodyPr/>
        <a:lstStyle/>
        <a:p>
          <a:endParaRPr lang="ru-RU"/>
        </a:p>
      </dgm:t>
    </dgm:pt>
    <dgm:pt modelId="{333857D4-D54D-4B9F-A590-C69A2D3C9469}">
      <dgm:prSet phldrT="[Текст]"/>
      <dgm:spPr/>
      <dgm:t>
        <a:bodyPr/>
        <a:lstStyle/>
        <a:p>
          <a:r>
            <a:rPr lang="ru-RU" b="1" dirty="0"/>
            <a:t>формирование активной жизненной позиции</a:t>
          </a:r>
        </a:p>
      </dgm:t>
    </dgm:pt>
    <dgm:pt modelId="{DFD84C77-481A-4D33-899D-D05BF6951DF7}" type="parTrans" cxnId="{10CADED6-F04C-43D3-BAC9-FC0CEF148C68}">
      <dgm:prSet/>
      <dgm:spPr/>
      <dgm:t>
        <a:bodyPr/>
        <a:lstStyle/>
        <a:p>
          <a:endParaRPr lang="ru-RU"/>
        </a:p>
      </dgm:t>
    </dgm:pt>
    <dgm:pt modelId="{DE99C2ED-5FDA-4E1D-8686-1EA8A11901E6}" type="sibTrans" cxnId="{10CADED6-F04C-43D3-BAC9-FC0CEF148C68}">
      <dgm:prSet/>
      <dgm:spPr/>
      <dgm:t>
        <a:bodyPr/>
        <a:lstStyle/>
        <a:p>
          <a:endParaRPr lang="ru-RU"/>
        </a:p>
      </dgm:t>
    </dgm:pt>
    <dgm:pt modelId="{B16220A3-DFAC-443F-9980-6E3AB4BCCDFE}">
      <dgm:prSet phldrT="[Текст]"/>
      <dgm:spPr/>
      <dgm:t>
        <a:bodyPr/>
        <a:lstStyle/>
        <a:p>
          <a:r>
            <a:rPr lang="ru-RU" b="1" dirty="0"/>
            <a:t>развитие коммуникативной культуры и толерантности </a:t>
          </a:r>
        </a:p>
      </dgm:t>
    </dgm:pt>
    <dgm:pt modelId="{1D6D6078-6663-462A-9F9D-246D22EEE3E6}" type="parTrans" cxnId="{2C67CACC-61A6-4A8D-B8A4-D692FF05D9E3}">
      <dgm:prSet/>
      <dgm:spPr/>
      <dgm:t>
        <a:bodyPr/>
        <a:lstStyle/>
        <a:p>
          <a:endParaRPr lang="ru-RU"/>
        </a:p>
      </dgm:t>
    </dgm:pt>
    <dgm:pt modelId="{9861940B-9193-4AEE-AA56-D91A4998527B}" type="sibTrans" cxnId="{2C67CACC-61A6-4A8D-B8A4-D692FF05D9E3}">
      <dgm:prSet/>
      <dgm:spPr/>
      <dgm:t>
        <a:bodyPr/>
        <a:lstStyle/>
        <a:p>
          <a:endParaRPr lang="ru-RU"/>
        </a:p>
      </dgm:t>
    </dgm:pt>
    <dgm:pt modelId="{B11F4BFA-D848-456C-B075-BA7A4891179F}" type="pres">
      <dgm:prSet presAssocID="{67741712-3440-4548-B447-4ABC78F1D1D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218AFC-21AE-41F2-8E3C-4F98B2B8CB0D}" type="pres">
      <dgm:prSet presAssocID="{61989CCF-8E18-4F00-93F6-A39AAE95AC4F}" presName="centerShape" presStyleLbl="node0" presStyleIdx="0" presStyleCnt="1" custScaleX="153554" custScaleY="128715" custLinFactNeighborX="-175" custLinFactNeighborY="-6472"/>
      <dgm:spPr/>
      <dgm:t>
        <a:bodyPr/>
        <a:lstStyle/>
        <a:p>
          <a:endParaRPr lang="ru-RU"/>
        </a:p>
      </dgm:t>
    </dgm:pt>
    <dgm:pt modelId="{DA633940-306E-44BC-8A65-49BEEA469BAA}" type="pres">
      <dgm:prSet presAssocID="{FAB1FB76-057B-4602-B66F-B411BB773C9C}" presName="node" presStyleLbl="node1" presStyleIdx="0" presStyleCnt="3" custScaleX="180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1DB04-296B-45AA-B408-8D61A07ECF24}" type="pres">
      <dgm:prSet presAssocID="{FAB1FB76-057B-4602-B66F-B411BB773C9C}" presName="dummy" presStyleCnt="0"/>
      <dgm:spPr/>
    </dgm:pt>
    <dgm:pt modelId="{05C4D353-992C-4832-A9A5-94769FDF48C3}" type="pres">
      <dgm:prSet presAssocID="{4F5C4690-EA61-4E77-AA03-3BC9D982A70E}" presName="sibTrans" presStyleLbl="sibTrans2D1" presStyleIdx="0" presStyleCnt="3"/>
      <dgm:spPr/>
      <dgm:t>
        <a:bodyPr/>
        <a:lstStyle/>
        <a:p>
          <a:endParaRPr lang="ru-RU"/>
        </a:p>
      </dgm:t>
    </dgm:pt>
    <dgm:pt modelId="{0FF13C66-5F19-4ED7-A12D-88CCC5C9EA4A}" type="pres">
      <dgm:prSet presAssocID="{333857D4-D54D-4B9F-A590-C69A2D3C9469}" presName="node" presStyleLbl="node1" presStyleIdx="1" presStyleCnt="3" custScaleX="191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DC8B1-9C76-4557-9C1D-1EBAA4F44DD7}" type="pres">
      <dgm:prSet presAssocID="{333857D4-D54D-4B9F-A590-C69A2D3C9469}" presName="dummy" presStyleCnt="0"/>
      <dgm:spPr/>
    </dgm:pt>
    <dgm:pt modelId="{0C814FA4-BB10-43E9-92AD-D016CFDFA536}" type="pres">
      <dgm:prSet presAssocID="{DE99C2ED-5FDA-4E1D-8686-1EA8A11901E6}" presName="sibTrans" presStyleLbl="sibTrans2D1" presStyleIdx="1" presStyleCnt="3"/>
      <dgm:spPr/>
      <dgm:t>
        <a:bodyPr/>
        <a:lstStyle/>
        <a:p>
          <a:endParaRPr lang="ru-RU"/>
        </a:p>
      </dgm:t>
    </dgm:pt>
    <dgm:pt modelId="{FB2D409A-E653-4CC3-9415-333B043A13B1}" type="pres">
      <dgm:prSet presAssocID="{B16220A3-DFAC-443F-9980-6E3AB4BCCDFE}" presName="node" presStyleLbl="node1" presStyleIdx="2" presStyleCnt="3" custScaleX="1943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B4310-D29C-411C-9F54-6C46A2C53609}" type="pres">
      <dgm:prSet presAssocID="{B16220A3-DFAC-443F-9980-6E3AB4BCCDFE}" presName="dummy" presStyleCnt="0"/>
      <dgm:spPr/>
    </dgm:pt>
    <dgm:pt modelId="{1CDB3DE3-595C-4A4B-89CD-662DF71968F8}" type="pres">
      <dgm:prSet presAssocID="{9861940B-9193-4AEE-AA56-D91A4998527B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7B5A3D8-7C5E-406C-B4FA-1307F7E74EA7}" type="presOf" srcId="{B16220A3-DFAC-443F-9980-6E3AB4BCCDFE}" destId="{FB2D409A-E653-4CC3-9415-333B043A13B1}" srcOrd="0" destOrd="0" presId="urn:microsoft.com/office/officeart/2005/8/layout/radial6"/>
    <dgm:cxn modelId="{10CADED6-F04C-43D3-BAC9-FC0CEF148C68}" srcId="{61989CCF-8E18-4F00-93F6-A39AAE95AC4F}" destId="{333857D4-D54D-4B9F-A590-C69A2D3C9469}" srcOrd="1" destOrd="0" parTransId="{DFD84C77-481A-4D33-899D-D05BF6951DF7}" sibTransId="{DE99C2ED-5FDA-4E1D-8686-1EA8A11901E6}"/>
    <dgm:cxn modelId="{2C67CACC-61A6-4A8D-B8A4-D692FF05D9E3}" srcId="{61989CCF-8E18-4F00-93F6-A39AAE95AC4F}" destId="{B16220A3-DFAC-443F-9980-6E3AB4BCCDFE}" srcOrd="2" destOrd="0" parTransId="{1D6D6078-6663-462A-9F9D-246D22EEE3E6}" sibTransId="{9861940B-9193-4AEE-AA56-D91A4998527B}"/>
    <dgm:cxn modelId="{BDA6A5E4-73C3-46D2-9F2A-FFAF438F6AC9}" srcId="{67741712-3440-4548-B447-4ABC78F1D1D4}" destId="{61989CCF-8E18-4F00-93F6-A39AAE95AC4F}" srcOrd="0" destOrd="0" parTransId="{2EA5FD97-CA18-48DD-985D-6CDDE2F13D1F}" sibTransId="{9D4CA0F2-987A-4D05-AEAA-150B39462D8F}"/>
    <dgm:cxn modelId="{A6FF9325-8315-4147-B739-E248CC607D76}" type="presOf" srcId="{67741712-3440-4548-B447-4ABC78F1D1D4}" destId="{B11F4BFA-D848-456C-B075-BA7A4891179F}" srcOrd="0" destOrd="0" presId="urn:microsoft.com/office/officeart/2005/8/layout/radial6"/>
    <dgm:cxn modelId="{387B9338-9C95-48E6-94D0-252F4CF51F82}" type="presOf" srcId="{61989CCF-8E18-4F00-93F6-A39AAE95AC4F}" destId="{B4218AFC-21AE-41F2-8E3C-4F98B2B8CB0D}" srcOrd="0" destOrd="0" presId="urn:microsoft.com/office/officeart/2005/8/layout/radial6"/>
    <dgm:cxn modelId="{EAE8E5E9-DA7D-4A5A-AC7A-475AD1B432CE}" type="presOf" srcId="{FAB1FB76-057B-4602-B66F-B411BB773C9C}" destId="{DA633940-306E-44BC-8A65-49BEEA469BAA}" srcOrd="0" destOrd="0" presId="urn:microsoft.com/office/officeart/2005/8/layout/radial6"/>
    <dgm:cxn modelId="{E7624220-780C-432F-B426-F2A800F562B7}" type="presOf" srcId="{DE99C2ED-5FDA-4E1D-8686-1EA8A11901E6}" destId="{0C814FA4-BB10-43E9-92AD-D016CFDFA536}" srcOrd="0" destOrd="0" presId="urn:microsoft.com/office/officeart/2005/8/layout/radial6"/>
    <dgm:cxn modelId="{0DBA0909-E6C9-491D-884A-6D0ED8AEBC4B}" srcId="{61989CCF-8E18-4F00-93F6-A39AAE95AC4F}" destId="{FAB1FB76-057B-4602-B66F-B411BB773C9C}" srcOrd="0" destOrd="0" parTransId="{DBEF229F-CD36-41F4-AD33-213287479A47}" sibTransId="{4F5C4690-EA61-4E77-AA03-3BC9D982A70E}"/>
    <dgm:cxn modelId="{4A5974FD-FD22-4FC3-82F3-D88AEDA083EA}" type="presOf" srcId="{4F5C4690-EA61-4E77-AA03-3BC9D982A70E}" destId="{05C4D353-992C-4832-A9A5-94769FDF48C3}" srcOrd="0" destOrd="0" presId="urn:microsoft.com/office/officeart/2005/8/layout/radial6"/>
    <dgm:cxn modelId="{032EEF61-9A21-411F-9335-8540E82600D0}" type="presOf" srcId="{9861940B-9193-4AEE-AA56-D91A4998527B}" destId="{1CDB3DE3-595C-4A4B-89CD-662DF71968F8}" srcOrd="0" destOrd="0" presId="urn:microsoft.com/office/officeart/2005/8/layout/radial6"/>
    <dgm:cxn modelId="{E1C74069-EA38-409A-A232-057226AE58A0}" type="presOf" srcId="{333857D4-D54D-4B9F-A590-C69A2D3C9469}" destId="{0FF13C66-5F19-4ED7-A12D-88CCC5C9EA4A}" srcOrd="0" destOrd="0" presId="urn:microsoft.com/office/officeart/2005/8/layout/radial6"/>
    <dgm:cxn modelId="{20CCCAA3-A023-4A46-A0CD-49639D645CFD}" type="presParOf" srcId="{B11F4BFA-D848-456C-B075-BA7A4891179F}" destId="{B4218AFC-21AE-41F2-8E3C-4F98B2B8CB0D}" srcOrd="0" destOrd="0" presId="urn:microsoft.com/office/officeart/2005/8/layout/radial6"/>
    <dgm:cxn modelId="{2A82E7F6-AB09-4AF3-9F37-5C4F4A7323F1}" type="presParOf" srcId="{B11F4BFA-D848-456C-B075-BA7A4891179F}" destId="{DA633940-306E-44BC-8A65-49BEEA469BAA}" srcOrd="1" destOrd="0" presId="urn:microsoft.com/office/officeart/2005/8/layout/radial6"/>
    <dgm:cxn modelId="{1933F341-274A-420A-9C91-A05182F38960}" type="presParOf" srcId="{B11F4BFA-D848-456C-B075-BA7A4891179F}" destId="{B4D1DB04-296B-45AA-B408-8D61A07ECF24}" srcOrd="2" destOrd="0" presId="urn:microsoft.com/office/officeart/2005/8/layout/radial6"/>
    <dgm:cxn modelId="{F2BDDA36-02BD-4ABC-A64F-3FCD52ECD97D}" type="presParOf" srcId="{B11F4BFA-D848-456C-B075-BA7A4891179F}" destId="{05C4D353-992C-4832-A9A5-94769FDF48C3}" srcOrd="3" destOrd="0" presId="urn:microsoft.com/office/officeart/2005/8/layout/radial6"/>
    <dgm:cxn modelId="{2E60AD26-F51A-45ED-9FE1-980286050EE5}" type="presParOf" srcId="{B11F4BFA-D848-456C-B075-BA7A4891179F}" destId="{0FF13C66-5F19-4ED7-A12D-88CCC5C9EA4A}" srcOrd="4" destOrd="0" presId="urn:microsoft.com/office/officeart/2005/8/layout/radial6"/>
    <dgm:cxn modelId="{4C80D324-DFCE-48D0-8158-C8AA9E86C9FB}" type="presParOf" srcId="{B11F4BFA-D848-456C-B075-BA7A4891179F}" destId="{888DC8B1-9C76-4557-9C1D-1EBAA4F44DD7}" srcOrd="5" destOrd="0" presId="urn:microsoft.com/office/officeart/2005/8/layout/radial6"/>
    <dgm:cxn modelId="{367793E4-EC53-423A-B549-EC329D69E318}" type="presParOf" srcId="{B11F4BFA-D848-456C-B075-BA7A4891179F}" destId="{0C814FA4-BB10-43E9-92AD-D016CFDFA536}" srcOrd="6" destOrd="0" presId="urn:microsoft.com/office/officeart/2005/8/layout/radial6"/>
    <dgm:cxn modelId="{472B83C7-81F2-4D05-870D-6A3153D6A984}" type="presParOf" srcId="{B11F4BFA-D848-456C-B075-BA7A4891179F}" destId="{FB2D409A-E653-4CC3-9415-333B043A13B1}" srcOrd="7" destOrd="0" presId="urn:microsoft.com/office/officeart/2005/8/layout/radial6"/>
    <dgm:cxn modelId="{E0A32B98-5A7C-4FBA-B744-6BD71ECFD0F5}" type="presParOf" srcId="{B11F4BFA-D848-456C-B075-BA7A4891179F}" destId="{BDAB4310-D29C-411C-9F54-6C46A2C53609}" srcOrd="8" destOrd="0" presId="urn:microsoft.com/office/officeart/2005/8/layout/radial6"/>
    <dgm:cxn modelId="{EC44DE71-B518-4711-A1BD-B56C27B08266}" type="presParOf" srcId="{B11F4BFA-D848-456C-B075-BA7A4891179F}" destId="{1CDB3DE3-595C-4A4B-89CD-662DF71968F8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8A8DED5-95C9-4C88-9F36-DDABF12C07A6}" type="doc">
      <dgm:prSet loTypeId="urn:microsoft.com/office/officeart/2005/8/layout/equation2" loCatId="relationship" qsTypeId="urn:microsoft.com/office/officeart/2005/8/quickstyle/3d1" qsCatId="3D" csTypeId="urn:microsoft.com/office/officeart/2005/8/colors/colorful5" csCatId="colorful" phldr="1"/>
      <dgm:spPr/>
    </dgm:pt>
    <dgm:pt modelId="{315D99D8-1F34-4696-AD6D-039557DE4236}">
      <dgm:prSet phldrT="[Текст]" custT="1"/>
      <dgm:spPr/>
      <dgm:t>
        <a:bodyPr/>
        <a:lstStyle/>
        <a:p>
          <a:pPr>
            <a:lnSpc>
              <a:spcPct val="200000"/>
            </a:lnSpc>
          </a:pPr>
          <a:r>
            <a:rPr lang="ru-RU" sz="1600" b="1" dirty="0"/>
            <a:t>Неординарное мышление</a:t>
          </a:r>
        </a:p>
      </dgm:t>
    </dgm:pt>
    <dgm:pt modelId="{B7027595-6042-4E80-9334-18259558B4AC}" type="parTrans" cxnId="{7B99FA8F-B081-47E4-AF91-B95DFA39AE69}">
      <dgm:prSet/>
      <dgm:spPr/>
      <dgm:t>
        <a:bodyPr/>
        <a:lstStyle/>
        <a:p>
          <a:endParaRPr lang="ru-RU"/>
        </a:p>
      </dgm:t>
    </dgm:pt>
    <dgm:pt modelId="{5711AC08-AFCC-4C75-AB61-306EFB36E3AB}" type="sibTrans" cxnId="{7B99FA8F-B081-47E4-AF91-B95DFA39AE69}">
      <dgm:prSet/>
      <dgm:spPr/>
      <dgm:t>
        <a:bodyPr/>
        <a:lstStyle/>
        <a:p>
          <a:endParaRPr lang="ru-RU"/>
        </a:p>
      </dgm:t>
    </dgm:pt>
    <dgm:pt modelId="{B482973B-B03F-4DF9-A283-0B8A4BC81C21}">
      <dgm:prSet phldrT="[Текст]"/>
      <dgm:spPr/>
      <dgm:t>
        <a:bodyPr/>
        <a:lstStyle/>
        <a:p>
          <a:pPr>
            <a:lnSpc>
              <a:spcPct val="200000"/>
            </a:lnSpc>
          </a:pPr>
          <a:r>
            <a:rPr lang="ru-RU" b="1" dirty="0"/>
            <a:t>Индивидуальное восприятие окружающего мира</a:t>
          </a:r>
        </a:p>
      </dgm:t>
    </dgm:pt>
    <dgm:pt modelId="{632F508D-ADAD-4887-BB7D-C5797EE2534A}" type="parTrans" cxnId="{452313CD-4D84-4D06-9BAC-E5B373285E2E}">
      <dgm:prSet/>
      <dgm:spPr/>
      <dgm:t>
        <a:bodyPr/>
        <a:lstStyle/>
        <a:p>
          <a:endParaRPr lang="ru-RU"/>
        </a:p>
      </dgm:t>
    </dgm:pt>
    <dgm:pt modelId="{F551B293-35FE-4AB5-8B0E-F81E8B560533}" type="sibTrans" cxnId="{452313CD-4D84-4D06-9BAC-E5B373285E2E}">
      <dgm:prSet/>
      <dgm:spPr/>
      <dgm:t>
        <a:bodyPr/>
        <a:lstStyle/>
        <a:p>
          <a:endParaRPr lang="ru-RU"/>
        </a:p>
      </dgm:t>
    </dgm:pt>
    <dgm:pt modelId="{82D9755F-D676-4A06-87C6-F0525B3475BA}">
      <dgm:prSet phldrT="[Текст]"/>
      <dgm:spPr/>
      <dgm:t>
        <a:bodyPr/>
        <a:lstStyle/>
        <a:p>
          <a:endParaRPr lang="ru-RU" b="1" dirty="0"/>
        </a:p>
        <a:p>
          <a:r>
            <a:rPr lang="ru-RU" b="1" dirty="0"/>
            <a:t>ученик</a:t>
          </a:r>
        </a:p>
      </dgm:t>
    </dgm:pt>
    <dgm:pt modelId="{CCABB0D9-CB50-4CB4-BD21-E4A50BF70A8B}" type="parTrans" cxnId="{9A3D8F2C-0779-41CB-BED5-D0076E5BEFB1}">
      <dgm:prSet/>
      <dgm:spPr/>
      <dgm:t>
        <a:bodyPr/>
        <a:lstStyle/>
        <a:p>
          <a:endParaRPr lang="ru-RU"/>
        </a:p>
      </dgm:t>
    </dgm:pt>
    <dgm:pt modelId="{EBCAB7AC-3AB4-4150-BF65-A7DB2F837350}" type="sibTrans" cxnId="{9A3D8F2C-0779-41CB-BED5-D0076E5BEFB1}">
      <dgm:prSet/>
      <dgm:spPr/>
      <dgm:t>
        <a:bodyPr/>
        <a:lstStyle/>
        <a:p>
          <a:endParaRPr lang="ru-RU"/>
        </a:p>
      </dgm:t>
    </dgm:pt>
    <dgm:pt modelId="{C239BD79-D8F0-4D24-88E3-FC7E277E04B2}" type="pres">
      <dgm:prSet presAssocID="{98A8DED5-95C9-4C88-9F36-DDABF12C07A6}" presName="Name0" presStyleCnt="0">
        <dgm:presLayoutVars>
          <dgm:dir/>
          <dgm:resizeHandles val="exact"/>
        </dgm:presLayoutVars>
      </dgm:prSet>
      <dgm:spPr/>
    </dgm:pt>
    <dgm:pt modelId="{9400996E-3813-416D-BB33-1B7F269912FF}" type="pres">
      <dgm:prSet presAssocID="{98A8DED5-95C9-4C88-9F36-DDABF12C07A6}" presName="vNodes" presStyleCnt="0"/>
      <dgm:spPr/>
    </dgm:pt>
    <dgm:pt modelId="{E81AB2E5-A81D-4624-9149-4378FF20759C}" type="pres">
      <dgm:prSet presAssocID="{315D99D8-1F34-4696-AD6D-039557DE4236}" presName="node" presStyleLbl="node1" presStyleIdx="0" presStyleCnt="3" custScaleX="159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35EA7A-3FC6-46ED-AD57-86C79B1F26C6}" type="pres">
      <dgm:prSet presAssocID="{5711AC08-AFCC-4C75-AB61-306EFB36E3AB}" presName="spacerT" presStyleCnt="0"/>
      <dgm:spPr/>
    </dgm:pt>
    <dgm:pt modelId="{E8609E9C-2E9F-4F42-BE39-F05FD9526DE4}" type="pres">
      <dgm:prSet presAssocID="{5711AC08-AFCC-4C75-AB61-306EFB36E3AB}" presName="sibTrans" presStyleLbl="sibTrans2D1" presStyleIdx="0" presStyleCnt="2"/>
      <dgm:spPr/>
      <dgm:t>
        <a:bodyPr/>
        <a:lstStyle/>
        <a:p>
          <a:endParaRPr lang="ru-RU"/>
        </a:p>
      </dgm:t>
    </dgm:pt>
    <dgm:pt modelId="{70541C37-2373-4864-A5D8-59EC9BDE5E52}" type="pres">
      <dgm:prSet presAssocID="{5711AC08-AFCC-4C75-AB61-306EFB36E3AB}" presName="spacerB" presStyleCnt="0"/>
      <dgm:spPr/>
    </dgm:pt>
    <dgm:pt modelId="{BAB82468-3511-4BEF-95CD-2F290406318F}" type="pres">
      <dgm:prSet presAssocID="{B482973B-B03F-4DF9-A283-0B8A4BC81C21}" presName="node" presStyleLbl="node1" presStyleIdx="1" presStyleCnt="3" custScaleX="167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8F8D81-4197-4604-9646-3B581D07F7C1}" type="pres">
      <dgm:prSet presAssocID="{98A8DED5-95C9-4C88-9F36-DDABF12C07A6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F4CB5F89-26AC-4E56-A011-A0F5671FCF95}" type="pres">
      <dgm:prSet presAssocID="{98A8DED5-95C9-4C88-9F36-DDABF12C07A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004BE708-946D-4752-B999-9FB4EDB137E2}" type="pres">
      <dgm:prSet presAssocID="{98A8DED5-95C9-4C88-9F36-DDABF12C07A6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9FA8F-B081-47E4-AF91-B95DFA39AE69}" srcId="{98A8DED5-95C9-4C88-9F36-DDABF12C07A6}" destId="{315D99D8-1F34-4696-AD6D-039557DE4236}" srcOrd="0" destOrd="0" parTransId="{B7027595-6042-4E80-9334-18259558B4AC}" sibTransId="{5711AC08-AFCC-4C75-AB61-306EFB36E3AB}"/>
    <dgm:cxn modelId="{452313CD-4D84-4D06-9BAC-E5B373285E2E}" srcId="{98A8DED5-95C9-4C88-9F36-DDABF12C07A6}" destId="{B482973B-B03F-4DF9-A283-0B8A4BC81C21}" srcOrd="1" destOrd="0" parTransId="{632F508D-ADAD-4887-BB7D-C5797EE2534A}" sibTransId="{F551B293-35FE-4AB5-8B0E-F81E8B560533}"/>
    <dgm:cxn modelId="{9A3D8F2C-0779-41CB-BED5-D0076E5BEFB1}" srcId="{98A8DED5-95C9-4C88-9F36-DDABF12C07A6}" destId="{82D9755F-D676-4A06-87C6-F0525B3475BA}" srcOrd="2" destOrd="0" parTransId="{CCABB0D9-CB50-4CB4-BD21-E4A50BF70A8B}" sibTransId="{EBCAB7AC-3AB4-4150-BF65-A7DB2F837350}"/>
    <dgm:cxn modelId="{37DAF240-7F40-4524-AD91-79E704B0E725}" type="presOf" srcId="{98A8DED5-95C9-4C88-9F36-DDABF12C07A6}" destId="{C239BD79-D8F0-4D24-88E3-FC7E277E04B2}" srcOrd="0" destOrd="0" presId="urn:microsoft.com/office/officeart/2005/8/layout/equation2"/>
    <dgm:cxn modelId="{BE703B19-C1A3-41E5-B98B-BA5A7670187E}" type="presOf" srcId="{B482973B-B03F-4DF9-A283-0B8A4BC81C21}" destId="{BAB82468-3511-4BEF-95CD-2F290406318F}" srcOrd="0" destOrd="0" presId="urn:microsoft.com/office/officeart/2005/8/layout/equation2"/>
    <dgm:cxn modelId="{07A0123B-55A3-481F-98BE-FFCE32272902}" type="presOf" srcId="{5711AC08-AFCC-4C75-AB61-306EFB36E3AB}" destId="{E8609E9C-2E9F-4F42-BE39-F05FD9526DE4}" srcOrd="0" destOrd="0" presId="urn:microsoft.com/office/officeart/2005/8/layout/equation2"/>
    <dgm:cxn modelId="{8454C466-D1A7-42D8-964B-D864DFE2F711}" type="presOf" srcId="{82D9755F-D676-4A06-87C6-F0525B3475BA}" destId="{004BE708-946D-4752-B999-9FB4EDB137E2}" srcOrd="0" destOrd="0" presId="urn:microsoft.com/office/officeart/2005/8/layout/equation2"/>
    <dgm:cxn modelId="{E5148629-5A3E-42B5-B1DE-7FE97FE5F74E}" type="presOf" srcId="{F551B293-35FE-4AB5-8B0E-F81E8B560533}" destId="{F4CB5F89-26AC-4E56-A011-A0F5671FCF95}" srcOrd="1" destOrd="0" presId="urn:microsoft.com/office/officeart/2005/8/layout/equation2"/>
    <dgm:cxn modelId="{13D3296D-1CD4-4C06-813C-90B7866CFFEB}" type="presOf" srcId="{F551B293-35FE-4AB5-8B0E-F81E8B560533}" destId="{7B8F8D81-4197-4604-9646-3B581D07F7C1}" srcOrd="0" destOrd="0" presId="urn:microsoft.com/office/officeart/2005/8/layout/equation2"/>
    <dgm:cxn modelId="{0A8C0C87-89EA-47E0-9452-5DC03B323BE5}" type="presOf" srcId="{315D99D8-1F34-4696-AD6D-039557DE4236}" destId="{E81AB2E5-A81D-4624-9149-4378FF20759C}" srcOrd="0" destOrd="0" presId="urn:microsoft.com/office/officeart/2005/8/layout/equation2"/>
    <dgm:cxn modelId="{8D94E4A3-9CAB-458E-87B9-CF42BDD09EBA}" type="presParOf" srcId="{C239BD79-D8F0-4D24-88E3-FC7E277E04B2}" destId="{9400996E-3813-416D-BB33-1B7F269912FF}" srcOrd="0" destOrd="0" presId="urn:microsoft.com/office/officeart/2005/8/layout/equation2"/>
    <dgm:cxn modelId="{492106E5-351A-49D6-B05F-6DA7A74894D1}" type="presParOf" srcId="{9400996E-3813-416D-BB33-1B7F269912FF}" destId="{E81AB2E5-A81D-4624-9149-4378FF20759C}" srcOrd="0" destOrd="0" presId="urn:microsoft.com/office/officeart/2005/8/layout/equation2"/>
    <dgm:cxn modelId="{80FE04E6-6385-4AAD-8DCB-BB10767B4B9F}" type="presParOf" srcId="{9400996E-3813-416D-BB33-1B7F269912FF}" destId="{4D35EA7A-3FC6-46ED-AD57-86C79B1F26C6}" srcOrd="1" destOrd="0" presId="urn:microsoft.com/office/officeart/2005/8/layout/equation2"/>
    <dgm:cxn modelId="{8519857A-CDF8-4BD5-B0E6-DFAD12CD7CAA}" type="presParOf" srcId="{9400996E-3813-416D-BB33-1B7F269912FF}" destId="{E8609E9C-2E9F-4F42-BE39-F05FD9526DE4}" srcOrd="2" destOrd="0" presId="urn:microsoft.com/office/officeart/2005/8/layout/equation2"/>
    <dgm:cxn modelId="{A0519A57-FCB7-42D3-8627-98D660C266D3}" type="presParOf" srcId="{9400996E-3813-416D-BB33-1B7F269912FF}" destId="{70541C37-2373-4864-A5D8-59EC9BDE5E52}" srcOrd="3" destOrd="0" presId="urn:microsoft.com/office/officeart/2005/8/layout/equation2"/>
    <dgm:cxn modelId="{B1D1DA1D-F384-447D-A5B8-5CECB690FFB1}" type="presParOf" srcId="{9400996E-3813-416D-BB33-1B7F269912FF}" destId="{BAB82468-3511-4BEF-95CD-2F290406318F}" srcOrd="4" destOrd="0" presId="urn:microsoft.com/office/officeart/2005/8/layout/equation2"/>
    <dgm:cxn modelId="{F8004180-3FE3-42CA-BB6F-447684FBB9C6}" type="presParOf" srcId="{C239BD79-D8F0-4D24-88E3-FC7E277E04B2}" destId="{7B8F8D81-4197-4604-9646-3B581D07F7C1}" srcOrd="1" destOrd="0" presId="urn:microsoft.com/office/officeart/2005/8/layout/equation2"/>
    <dgm:cxn modelId="{164DA6BD-68D5-47D8-9C0F-F34F1D6F7BF4}" type="presParOf" srcId="{7B8F8D81-4197-4604-9646-3B581D07F7C1}" destId="{F4CB5F89-26AC-4E56-A011-A0F5671FCF95}" srcOrd="0" destOrd="0" presId="urn:microsoft.com/office/officeart/2005/8/layout/equation2"/>
    <dgm:cxn modelId="{EF33FDBE-9D97-4BD7-BD4F-F387314B209D}" type="presParOf" srcId="{C239BD79-D8F0-4D24-88E3-FC7E277E04B2}" destId="{004BE708-946D-4752-B999-9FB4EDB137E2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D870E7-0140-4202-94A1-CE141C5E611B}">
      <dsp:nvSpPr>
        <dsp:cNvPr id="0" name=""/>
        <dsp:cNvSpPr/>
      </dsp:nvSpPr>
      <dsp:spPr>
        <a:xfrm>
          <a:off x="3139548" y="482"/>
          <a:ext cx="4709323" cy="188096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+mn-lt"/>
              <a:ea typeface="+mn-ea"/>
              <a:cs typeface="+mn-cs"/>
            </a:rPr>
            <a:t>возможность  расширить применяемые методы обучения</a:t>
          </a:r>
        </a:p>
      </dsp:txBody>
      <dsp:txXfrm>
        <a:off x="3139548" y="482"/>
        <a:ext cx="4709323" cy="1880968"/>
      </dsp:txXfrm>
    </dsp:sp>
    <dsp:sp modelId="{419E27A8-F7CC-4191-B864-10C7B53A8A5F}">
      <dsp:nvSpPr>
        <dsp:cNvPr id="0" name=""/>
        <dsp:cNvSpPr/>
      </dsp:nvSpPr>
      <dsp:spPr>
        <a:xfrm>
          <a:off x="0" y="482"/>
          <a:ext cx="3139548" cy="188096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latin typeface="+mn-lt"/>
              <a:ea typeface="+mn-ea"/>
              <a:cs typeface="+mn-cs"/>
            </a:rPr>
            <a:t>учителя</a:t>
          </a:r>
        </a:p>
      </dsp:txBody>
      <dsp:txXfrm>
        <a:off x="0" y="482"/>
        <a:ext cx="3139548" cy="1880968"/>
      </dsp:txXfrm>
    </dsp:sp>
    <dsp:sp modelId="{59E54A8C-3E1A-4B87-B750-F6E81DC80A52}">
      <dsp:nvSpPr>
        <dsp:cNvPr id="0" name=""/>
        <dsp:cNvSpPr/>
      </dsp:nvSpPr>
      <dsp:spPr>
        <a:xfrm>
          <a:off x="3139548" y="2069547"/>
          <a:ext cx="4709323" cy="188096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+mn-lt"/>
              <a:ea typeface="+mn-ea"/>
              <a:cs typeface="+mn-cs"/>
            </a:rPr>
            <a:t>возможность внести свой вклад в решение общих задач</a:t>
          </a:r>
        </a:p>
      </dsp:txBody>
      <dsp:txXfrm>
        <a:off x="3139548" y="2069547"/>
        <a:ext cx="4709323" cy="1880968"/>
      </dsp:txXfrm>
    </dsp:sp>
    <dsp:sp modelId="{8AADDCB3-65FA-4354-B4CF-6AB1BE8FE521}">
      <dsp:nvSpPr>
        <dsp:cNvPr id="0" name=""/>
        <dsp:cNvSpPr/>
      </dsp:nvSpPr>
      <dsp:spPr>
        <a:xfrm>
          <a:off x="17989" y="2033997"/>
          <a:ext cx="3139548" cy="188096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latin typeface="+mn-lt"/>
              <a:ea typeface="+mn-ea"/>
              <a:cs typeface="+mn-cs"/>
            </a:rPr>
            <a:t>обучающиеся</a:t>
          </a:r>
        </a:p>
      </dsp:txBody>
      <dsp:txXfrm>
        <a:off x="17989" y="2033997"/>
        <a:ext cx="3139548" cy="188096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C552D2-7AA1-409D-A95E-C781DDC430B3}">
      <dsp:nvSpPr>
        <dsp:cNvPr id="0" name=""/>
        <dsp:cNvSpPr/>
      </dsp:nvSpPr>
      <dsp:spPr>
        <a:xfrm>
          <a:off x="203154" y="1073602"/>
          <a:ext cx="7434382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1A3BB60-C91B-4442-B3D2-531211F1041B}">
      <dsp:nvSpPr>
        <dsp:cNvPr id="0" name=""/>
        <dsp:cNvSpPr/>
      </dsp:nvSpPr>
      <dsp:spPr>
        <a:xfrm>
          <a:off x="0" y="0"/>
          <a:ext cx="7703657" cy="109329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Создание игровых ситуаций </a:t>
          </a:r>
        </a:p>
      </dsp:txBody>
      <dsp:txXfrm>
        <a:off x="0" y="0"/>
        <a:ext cx="7703657" cy="1093294"/>
      </dsp:txXfrm>
    </dsp:sp>
    <dsp:sp modelId="{90D90EB7-6071-4E67-B1A4-87FCF61B8002}">
      <dsp:nvSpPr>
        <dsp:cNvPr id="0" name=""/>
        <dsp:cNvSpPr/>
      </dsp:nvSpPr>
      <dsp:spPr>
        <a:xfrm>
          <a:off x="1224089" y="2564192"/>
          <a:ext cx="6484902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F02BB69-7A10-4E30-ACC7-21351D58D450}">
      <dsp:nvSpPr>
        <dsp:cNvPr id="0" name=""/>
        <dsp:cNvSpPr/>
      </dsp:nvSpPr>
      <dsp:spPr>
        <a:xfrm>
          <a:off x="373535" y="1297523"/>
          <a:ext cx="7416769" cy="1281966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Расширение возможности использования нетрадиционных  форм и методов преподавания</a:t>
          </a:r>
        </a:p>
      </dsp:txBody>
      <dsp:txXfrm>
        <a:off x="373535" y="1297523"/>
        <a:ext cx="7416769" cy="1281966"/>
      </dsp:txXfrm>
    </dsp:sp>
    <dsp:sp modelId="{98F011DE-E968-497C-8594-224F3AEDB489}">
      <dsp:nvSpPr>
        <dsp:cNvPr id="0" name=""/>
        <dsp:cNvSpPr/>
      </dsp:nvSpPr>
      <dsp:spPr>
        <a:xfrm>
          <a:off x="1309335" y="3972593"/>
          <a:ext cx="639151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A212747-5780-454E-91A8-1817D8831B91}">
      <dsp:nvSpPr>
        <dsp:cNvPr id="0" name=""/>
        <dsp:cNvSpPr/>
      </dsp:nvSpPr>
      <dsp:spPr>
        <a:xfrm>
          <a:off x="1054764" y="2859823"/>
          <a:ext cx="7010131" cy="1117131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Помощь в дифференциации и индивидуализации обучения</a:t>
          </a:r>
        </a:p>
      </dsp:txBody>
      <dsp:txXfrm>
        <a:off x="1054764" y="2859823"/>
        <a:ext cx="7010131" cy="111713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CC8D98-B0B3-4A07-936A-C03BAFB66A84}">
      <dsp:nvSpPr>
        <dsp:cNvPr id="0" name=""/>
        <dsp:cNvSpPr/>
      </dsp:nvSpPr>
      <dsp:spPr>
        <a:xfrm rot="5400000">
          <a:off x="-188386" y="249769"/>
          <a:ext cx="1255908" cy="879136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1</a:t>
          </a:r>
        </a:p>
      </dsp:txBody>
      <dsp:txXfrm rot="5400000">
        <a:off x="-188386" y="249769"/>
        <a:ext cx="1255908" cy="879136"/>
      </dsp:txXfrm>
    </dsp:sp>
    <dsp:sp modelId="{D6F72881-9637-4F9F-AED4-94669F33E2D3}">
      <dsp:nvSpPr>
        <dsp:cNvPr id="0" name=""/>
        <dsp:cNvSpPr/>
      </dsp:nvSpPr>
      <dsp:spPr>
        <a:xfrm rot="5400000">
          <a:off x="4072188" y="-3123326"/>
          <a:ext cx="799654" cy="71857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Использование готовых программных продуктов (электронные пособия, </a:t>
          </a:r>
          <a:r>
            <a:rPr lang="ru-RU" sz="2400" b="1" kern="1200" dirty="0" err="1"/>
            <a:t>видеоуроки</a:t>
          </a:r>
          <a:r>
            <a:rPr lang="ru-RU" sz="2400" b="1" kern="1200" dirty="0"/>
            <a:t>)</a:t>
          </a:r>
        </a:p>
      </dsp:txBody>
      <dsp:txXfrm rot="5400000">
        <a:off x="4072188" y="-3123326"/>
        <a:ext cx="799654" cy="7185759"/>
      </dsp:txXfrm>
    </dsp:sp>
    <dsp:sp modelId="{1C58AB31-6E56-4BF5-B768-F35266DD45E8}">
      <dsp:nvSpPr>
        <dsp:cNvPr id="0" name=""/>
        <dsp:cNvSpPr/>
      </dsp:nvSpPr>
      <dsp:spPr>
        <a:xfrm rot="5400000">
          <a:off x="-188386" y="1358941"/>
          <a:ext cx="1255908" cy="879136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2</a:t>
          </a:r>
        </a:p>
      </dsp:txBody>
      <dsp:txXfrm rot="5400000">
        <a:off x="-188386" y="1358941"/>
        <a:ext cx="1255908" cy="879136"/>
      </dsp:txXfrm>
    </dsp:sp>
    <dsp:sp modelId="{A8BDAF71-B5E4-4172-B328-B831E5342C60}">
      <dsp:nvSpPr>
        <dsp:cNvPr id="0" name=""/>
        <dsp:cNvSpPr/>
      </dsp:nvSpPr>
      <dsp:spPr>
        <a:xfrm rot="5400000">
          <a:off x="4063845" y="-2014154"/>
          <a:ext cx="816340" cy="71857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Применение компьютерных тренажёров для организации контроля знаний </a:t>
          </a:r>
        </a:p>
      </dsp:txBody>
      <dsp:txXfrm rot="5400000">
        <a:off x="4063845" y="-2014154"/>
        <a:ext cx="816340" cy="7185759"/>
      </dsp:txXfrm>
    </dsp:sp>
    <dsp:sp modelId="{F47DA778-F622-430A-A33B-516E45F8CC5D}">
      <dsp:nvSpPr>
        <dsp:cNvPr id="0" name=""/>
        <dsp:cNvSpPr/>
      </dsp:nvSpPr>
      <dsp:spPr>
        <a:xfrm rot="5400000">
          <a:off x="-188386" y="2468113"/>
          <a:ext cx="1255908" cy="879136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3</a:t>
          </a:r>
        </a:p>
      </dsp:txBody>
      <dsp:txXfrm rot="5400000">
        <a:off x="-188386" y="2468113"/>
        <a:ext cx="1255908" cy="879136"/>
      </dsp:txXfrm>
    </dsp:sp>
    <dsp:sp modelId="{95F6AF32-22EC-4DE3-9FA4-42AD59D84384}">
      <dsp:nvSpPr>
        <dsp:cNvPr id="0" name=""/>
        <dsp:cNvSpPr/>
      </dsp:nvSpPr>
      <dsp:spPr>
        <a:xfrm rot="5400000">
          <a:off x="4063845" y="-904982"/>
          <a:ext cx="816340" cy="71857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Работа с </a:t>
          </a:r>
          <a:r>
            <a:rPr lang="ru-RU" sz="2400" b="1" kern="1200" dirty="0" err="1"/>
            <a:t>мультимедийным</a:t>
          </a:r>
          <a:r>
            <a:rPr lang="ru-RU" sz="2400" b="1" kern="1200" dirty="0"/>
            <a:t>  приложением учебника</a:t>
          </a:r>
        </a:p>
      </dsp:txBody>
      <dsp:txXfrm rot="5400000">
        <a:off x="4063845" y="-904982"/>
        <a:ext cx="816340" cy="7185759"/>
      </dsp:txXfrm>
    </dsp:sp>
    <dsp:sp modelId="{BD937D1C-3A99-4D0D-9BEC-2B42DFAE43F9}">
      <dsp:nvSpPr>
        <dsp:cNvPr id="0" name=""/>
        <dsp:cNvSpPr/>
      </dsp:nvSpPr>
      <dsp:spPr>
        <a:xfrm rot="5400000">
          <a:off x="-175550" y="3564450"/>
          <a:ext cx="1230237" cy="879136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4</a:t>
          </a:r>
        </a:p>
      </dsp:txBody>
      <dsp:txXfrm rot="5400000">
        <a:off x="-175550" y="3564450"/>
        <a:ext cx="1230237" cy="879136"/>
      </dsp:txXfrm>
    </dsp:sp>
    <dsp:sp modelId="{D00C59A0-F09B-42B4-85A8-C70C768455FD}">
      <dsp:nvSpPr>
        <dsp:cNvPr id="0" name=""/>
        <dsp:cNvSpPr/>
      </dsp:nvSpPr>
      <dsp:spPr>
        <a:xfrm rot="5400000">
          <a:off x="4063845" y="204189"/>
          <a:ext cx="816340" cy="71857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Работа</a:t>
          </a:r>
          <a:r>
            <a:rPr lang="en-US" sz="2400" b="1" kern="1200" dirty="0"/>
            <a:t> </a:t>
          </a:r>
          <a:r>
            <a:rPr lang="ru-RU" sz="2400" b="1" kern="1200" dirty="0"/>
            <a:t>с</a:t>
          </a:r>
          <a:r>
            <a:rPr lang="en-US" sz="2400" b="1" kern="1200" dirty="0"/>
            <a:t> </a:t>
          </a:r>
          <a:r>
            <a:rPr lang="ru-RU" sz="2400" b="1" kern="1200" dirty="0"/>
            <a:t>программами</a:t>
          </a:r>
          <a:r>
            <a:rPr lang="en-US" sz="2400" b="1" kern="1200" dirty="0"/>
            <a:t> MS Office (Word, Power Point, Excel, Publisher)</a:t>
          </a:r>
          <a:endParaRPr lang="ru-RU" sz="2400" b="1" kern="1200" dirty="0"/>
        </a:p>
      </dsp:txBody>
      <dsp:txXfrm rot="5400000">
        <a:off x="4063845" y="204189"/>
        <a:ext cx="816340" cy="718575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CC8D98-B0B3-4A07-936A-C03BAFB66A84}">
      <dsp:nvSpPr>
        <dsp:cNvPr id="0" name=""/>
        <dsp:cNvSpPr/>
      </dsp:nvSpPr>
      <dsp:spPr>
        <a:xfrm rot="5400000">
          <a:off x="-183240" y="242181"/>
          <a:ext cx="1221604" cy="855123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5</a:t>
          </a:r>
        </a:p>
      </dsp:txBody>
      <dsp:txXfrm rot="5400000">
        <a:off x="-183240" y="242181"/>
        <a:ext cx="1221604" cy="855123"/>
      </dsp:txXfrm>
    </dsp:sp>
    <dsp:sp modelId="{D6F72881-9637-4F9F-AED4-94669F33E2D3}">
      <dsp:nvSpPr>
        <dsp:cNvPr id="0" name=""/>
        <dsp:cNvSpPr/>
      </dsp:nvSpPr>
      <dsp:spPr>
        <a:xfrm rot="5400000">
          <a:off x="4061939" y="-3161112"/>
          <a:ext cx="796139" cy="72097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Презентации с использованием программы MS </a:t>
          </a:r>
          <a:r>
            <a:rPr lang="ru-RU" sz="2400" b="1" kern="1200" dirty="0" err="1"/>
            <a:t>Office</a:t>
          </a:r>
          <a:r>
            <a:rPr lang="ru-RU" sz="2400" b="1" kern="1200" dirty="0"/>
            <a:t> (</a:t>
          </a:r>
          <a:r>
            <a:rPr lang="ru-RU" sz="2400" b="1" kern="1200" dirty="0" err="1"/>
            <a:t>Power</a:t>
          </a:r>
          <a:r>
            <a:rPr lang="ru-RU" sz="2400" b="1" kern="1200" dirty="0"/>
            <a:t> </a:t>
          </a:r>
          <a:r>
            <a:rPr lang="ru-RU" sz="2400" b="1" kern="1200" dirty="0" err="1"/>
            <a:t>Point</a:t>
          </a:r>
          <a:r>
            <a:rPr lang="ru-RU" sz="2400" b="1" kern="1200" dirty="0"/>
            <a:t>, </a:t>
          </a:r>
          <a:r>
            <a:rPr lang="ru-RU" sz="2400" b="1" kern="1200" dirty="0" err="1"/>
            <a:t>Windows</a:t>
          </a:r>
          <a:r>
            <a:rPr lang="ru-RU" sz="2400" b="1" kern="1200" dirty="0"/>
            <a:t>,</a:t>
          </a:r>
          <a:r>
            <a:rPr lang="en-US" sz="2400" b="1" kern="1200" dirty="0"/>
            <a:t> Movie Maker</a:t>
          </a:r>
          <a:r>
            <a:rPr lang="ru-RU" sz="2400" b="1" kern="1200" dirty="0"/>
            <a:t>)</a:t>
          </a:r>
          <a:endParaRPr lang="ru-RU" sz="1500" b="1" kern="1200" dirty="0"/>
        </a:p>
      </dsp:txBody>
      <dsp:txXfrm rot="5400000">
        <a:off x="4061939" y="-3161112"/>
        <a:ext cx="796139" cy="7209772"/>
      </dsp:txXfrm>
    </dsp:sp>
    <dsp:sp modelId="{1C58AB31-6E56-4BF5-B768-F35266DD45E8}">
      <dsp:nvSpPr>
        <dsp:cNvPr id="0" name=""/>
        <dsp:cNvSpPr/>
      </dsp:nvSpPr>
      <dsp:spPr>
        <a:xfrm rot="5400000">
          <a:off x="-183240" y="1316526"/>
          <a:ext cx="1221604" cy="855123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6</a:t>
          </a:r>
        </a:p>
      </dsp:txBody>
      <dsp:txXfrm rot="5400000">
        <a:off x="-183240" y="1316526"/>
        <a:ext cx="1221604" cy="855123"/>
      </dsp:txXfrm>
    </dsp:sp>
    <dsp:sp modelId="{A8BDAF71-B5E4-4172-B328-B831E5342C60}">
      <dsp:nvSpPr>
        <dsp:cNvPr id="0" name=""/>
        <dsp:cNvSpPr/>
      </dsp:nvSpPr>
      <dsp:spPr>
        <a:xfrm rot="5400000">
          <a:off x="4062988" y="-2074578"/>
          <a:ext cx="794043" cy="72097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Чтение и прослушивание художественной литературы в электронном варианте</a:t>
          </a:r>
        </a:p>
      </dsp:txBody>
      <dsp:txXfrm rot="5400000">
        <a:off x="4062988" y="-2074578"/>
        <a:ext cx="794043" cy="7209772"/>
      </dsp:txXfrm>
    </dsp:sp>
    <dsp:sp modelId="{F47DA778-F622-430A-A33B-516E45F8CC5D}">
      <dsp:nvSpPr>
        <dsp:cNvPr id="0" name=""/>
        <dsp:cNvSpPr/>
      </dsp:nvSpPr>
      <dsp:spPr>
        <a:xfrm rot="5400000">
          <a:off x="-183240" y="2390871"/>
          <a:ext cx="1221604" cy="855123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7</a:t>
          </a:r>
        </a:p>
      </dsp:txBody>
      <dsp:txXfrm rot="5400000">
        <a:off x="-183240" y="2390871"/>
        <a:ext cx="1221604" cy="855123"/>
      </dsp:txXfrm>
    </dsp:sp>
    <dsp:sp modelId="{95F6AF32-22EC-4DE3-9FA4-42AD59D84384}">
      <dsp:nvSpPr>
        <dsp:cNvPr id="0" name=""/>
        <dsp:cNvSpPr/>
      </dsp:nvSpPr>
      <dsp:spPr>
        <a:xfrm rot="5400000">
          <a:off x="4062988" y="-1000233"/>
          <a:ext cx="794043" cy="72097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Создание проектов, подготовка дидактических материалов</a:t>
          </a:r>
        </a:p>
      </dsp:txBody>
      <dsp:txXfrm rot="5400000">
        <a:off x="4062988" y="-1000233"/>
        <a:ext cx="794043" cy="7209772"/>
      </dsp:txXfrm>
    </dsp:sp>
    <dsp:sp modelId="{BD937D1C-3A99-4D0D-9BEC-2B42DFAE43F9}">
      <dsp:nvSpPr>
        <dsp:cNvPr id="0" name=""/>
        <dsp:cNvSpPr/>
      </dsp:nvSpPr>
      <dsp:spPr>
        <a:xfrm rot="5400000">
          <a:off x="-170755" y="3452732"/>
          <a:ext cx="1196635" cy="855123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8</a:t>
          </a:r>
        </a:p>
      </dsp:txBody>
      <dsp:txXfrm rot="5400000">
        <a:off x="-170755" y="3452732"/>
        <a:ext cx="1196635" cy="855123"/>
      </dsp:txXfrm>
    </dsp:sp>
    <dsp:sp modelId="{D00C59A0-F09B-42B4-85A8-C70C768455FD}">
      <dsp:nvSpPr>
        <dsp:cNvPr id="0" name=""/>
        <dsp:cNvSpPr/>
      </dsp:nvSpPr>
      <dsp:spPr>
        <a:xfrm rot="5400000">
          <a:off x="4062988" y="41111"/>
          <a:ext cx="794043" cy="72097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Работа с ресурсами Интернет</a:t>
          </a:r>
        </a:p>
      </dsp:txBody>
      <dsp:txXfrm rot="5400000">
        <a:off x="4062988" y="41111"/>
        <a:ext cx="794043" cy="720977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4EF211-01B6-4206-8506-20270932E404}">
      <dsp:nvSpPr>
        <dsp:cNvPr id="0" name=""/>
        <dsp:cNvSpPr/>
      </dsp:nvSpPr>
      <dsp:spPr>
        <a:xfrm>
          <a:off x="0" y="49379"/>
          <a:ext cx="8280918" cy="2379031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marR="0" lvl="0" indent="0" algn="ctr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Работа с программами</a:t>
          </a:r>
          <a:r>
            <a:rPr lang="en-US" sz="32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 MS Office</a:t>
          </a:r>
          <a:endParaRPr lang="ru-RU" sz="3200" b="1" kern="1200" dirty="0">
            <a:effectLst>
              <a:glow rad="101600">
                <a:schemeClr val="tx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+mj-ea"/>
            <a:cs typeface="Arial" charset="0"/>
          </a:endParaRPr>
        </a:p>
        <a:p>
          <a:pPr marL="0" marR="0" lvl="0" indent="0" algn="ctr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 (Word, Power Point, Excel, Publisher, </a:t>
          </a:r>
          <a:endParaRPr lang="ru-RU" sz="3200" b="1" kern="1200" dirty="0">
            <a:effectLst>
              <a:glow rad="101600">
                <a:schemeClr val="tx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+mj-ea"/>
            <a:cs typeface="Arial" charset="0"/>
          </a:endParaRPr>
        </a:p>
        <a:p>
          <a:pPr marL="0" marR="0" lvl="0" indent="0" algn="ctr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2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Movie Maker</a:t>
          </a:r>
          <a:r>
            <a:rPr lang="ru-RU" sz="32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, Киностудия </a:t>
          </a:r>
          <a:r>
            <a:rPr lang="en-US" sz="32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)</a:t>
          </a:r>
          <a:endParaRPr lang="ru-RU" sz="3200" b="1" kern="1200" dirty="0">
            <a:effectLst>
              <a:glow rad="101600">
                <a:schemeClr val="tx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  <a:ea typeface="+mj-ea"/>
            <a:cs typeface="Arial" charset="0"/>
          </a:endParaRPr>
        </a:p>
      </dsp:txBody>
      <dsp:txXfrm>
        <a:off x="0" y="49379"/>
        <a:ext cx="8280918" cy="2379031"/>
      </dsp:txXfrm>
    </dsp:sp>
    <dsp:sp modelId="{315AE8B5-CC42-4D86-8036-B6F6AFB22F6E}">
      <dsp:nvSpPr>
        <dsp:cNvPr id="0" name=""/>
        <dsp:cNvSpPr/>
      </dsp:nvSpPr>
      <dsp:spPr>
        <a:xfrm>
          <a:off x="0" y="2266209"/>
          <a:ext cx="8280918" cy="4192987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300" b="1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400" b="1" kern="1200" dirty="0"/>
            <a:t>Программа </a:t>
          </a:r>
          <a:r>
            <a:rPr lang="ru-RU" sz="2400" b="1" kern="1200" dirty="0" err="1"/>
            <a:t>Power</a:t>
          </a:r>
          <a:r>
            <a:rPr lang="ru-RU" sz="2400" b="1" kern="1200" dirty="0"/>
            <a:t> </a:t>
          </a:r>
          <a:r>
            <a:rPr lang="ru-RU" sz="2400" b="1" kern="1200" dirty="0" err="1"/>
            <a:t>Point</a:t>
          </a:r>
          <a:r>
            <a:rPr lang="ru-RU" sz="2400" b="1" kern="1200" dirty="0"/>
            <a:t> - </a:t>
          </a:r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err="1"/>
            <a:t>мультимедийные</a:t>
          </a:r>
          <a:r>
            <a:rPr lang="ru-RU" sz="2400" b="1" kern="1200" dirty="0"/>
            <a:t> сценарии уроков</a:t>
          </a:r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err="1"/>
            <a:t>Windows</a:t>
          </a:r>
          <a:r>
            <a:rPr lang="ru-RU" sz="2400" b="1" kern="1200" dirty="0"/>
            <a:t> </a:t>
          </a:r>
          <a:r>
            <a:rPr lang="ru-RU" sz="2400" b="1" kern="1200" dirty="0" err="1"/>
            <a:t>Movie</a:t>
          </a:r>
          <a:r>
            <a:rPr lang="ru-RU" sz="2400" b="1" kern="1200" dirty="0"/>
            <a:t> </a:t>
          </a:r>
          <a:r>
            <a:rPr lang="ru-RU" sz="2400" b="1" kern="1200" dirty="0" err="1"/>
            <a:t>Maker</a:t>
          </a:r>
          <a:r>
            <a:rPr lang="ru-RU" sz="2400" b="1" kern="1200" dirty="0"/>
            <a:t> - использование видеозаписи, </a:t>
          </a:r>
          <a:r>
            <a:rPr lang="ru-RU" sz="2400" b="1" i="0" kern="1200" dirty="0"/>
            <a:t>Киностудия </a:t>
          </a:r>
          <a:r>
            <a:rPr lang="ru-RU" sz="2400" b="1" i="0" kern="1200" dirty="0" err="1"/>
            <a:t>WindowsLive</a:t>
          </a:r>
          <a:r>
            <a:rPr lang="ru-RU" sz="2400" kern="1200" dirty="0"/>
            <a:t> </a:t>
          </a:r>
          <a:r>
            <a:rPr lang="ru-RU" sz="2400" b="1" kern="1200" dirty="0"/>
            <a:t>создание видеороликов и </a:t>
          </a:r>
          <a:r>
            <a:rPr lang="ru-RU" sz="2400" b="1" kern="1200" dirty="0" err="1"/>
            <a:t>буктрейлеров</a:t>
          </a:r>
          <a:endParaRPr lang="ru-RU" sz="2400" b="1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 </a:t>
          </a:r>
          <a:r>
            <a:rPr lang="en-US" sz="2400" b="1" kern="1200" dirty="0"/>
            <a:t>Publisher</a:t>
          </a:r>
          <a:r>
            <a:rPr lang="ru-RU" sz="2400" b="1" kern="1200" dirty="0"/>
            <a:t> – создание школьных газет , буклетов.</a:t>
          </a:r>
        </a:p>
        <a:p>
          <a:pPr marL="57150" marR="0" lvl="1" indent="0" algn="l" defTabSz="355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endParaRPr lang="ru-RU" sz="1300" kern="1200" dirty="0"/>
        </a:p>
        <a:p>
          <a:pPr marL="57150" lvl="1" indent="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  <a:p>
          <a:pPr marL="57150" lvl="1" indent="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0" y="2266209"/>
        <a:ext cx="8280918" cy="419298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7165C9-9814-4FEC-A597-47E240E362A9}">
      <dsp:nvSpPr>
        <dsp:cNvPr id="0" name=""/>
        <dsp:cNvSpPr/>
      </dsp:nvSpPr>
      <dsp:spPr>
        <a:xfrm>
          <a:off x="0" y="305747"/>
          <a:ext cx="7826681" cy="18432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t" anchorCtr="0">
          <a:noAutofit/>
        </a:bodyPr>
        <a:lstStyle/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Предметные коллекции</a:t>
          </a:r>
        </a:p>
      </dsp:txBody>
      <dsp:txXfrm>
        <a:off x="0" y="305747"/>
        <a:ext cx="7826681" cy="1843200"/>
      </dsp:txXfrm>
    </dsp:sp>
    <dsp:sp modelId="{596B4051-A542-48DC-81E1-F86BB2E816CA}">
      <dsp:nvSpPr>
        <dsp:cNvPr id="0" name=""/>
        <dsp:cNvSpPr/>
      </dsp:nvSpPr>
      <dsp:spPr>
        <a:xfrm>
          <a:off x="0" y="1643422"/>
          <a:ext cx="7826681" cy="428823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57150" lvl="1" indent="0" algn="l" defTabSz="2667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600" kern="1200" dirty="0"/>
        </a:p>
        <a:p>
          <a:pPr marL="285750" lvl="1" indent="-28575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800" b="1" kern="1200" dirty="0"/>
            <a:t>Иллюстрации</a:t>
          </a:r>
        </a:p>
        <a:p>
          <a:pPr marL="285750" lvl="1" indent="-28575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800" b="1" kern="1200" dirty="0"/>
            <a:t>Фотографии</a:t>
          </a:r>
        </a:p>
        <a:p>
          <a:pPr marL="285750" lvl="1" indent="-28575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800" b="1" kern="1200" dirty="0"/>
            <a:t>Портреты</a:t>
          </a:r>
        </a:p>
        <a:p>
          <a:pPr marL="285750" lvl="1" indent="-28575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800" b="1" kern="1200" dirty="0"/>
            <a:t>Видеофрагменты</a:t>
          </a:r>
        </a:p>
        <a:p>
          <a:pPr marL="285750" lvl="1" indent="-28575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800" b="1" kern="1200" dirty="0"/>
            <a:t>Виртуальные экскурсии</a:t>
          </a:r>
        </a:p>
        <a:p>
          <a:pPr marL="285750" lvl="1" indent="-28575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800" b="1" kern="1200" dirty="0"/>
            <a:t>Таблицы и схемы</a:t>
          </a:r>
        </a:p>
      </dsp:txBody>
      <dsp:txXfrm>
        <a:off x="0" y="1643422"/>
        <a:ext cx="7826681" cy="428823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F007C3-404F-45D7-B715-20E1C818572B}">
      <dsp:nvSpPr>
        <dsp:cNvPr id="0" name=""/>
        <dsp:cNvSpPr/>
      </dsp:nvSpPr>
      <dsp:spPr>
        <a:xfrm>
          <a:off x="0" y="172648"/>
          <a:ext cx="2380036" cy="109347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Электронные</a:t>
          </a:r>
        </a:p>
        <a:p>
          <a:pPr marL="0" lvl="0" indent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 и аудиокниги</a:t>
          </a:r>
        </a:p>
      </dsp:txBody>
      <dsp:txXfrm>
        <a:off x="0" y="172648"/>
        <a:ext cx="2380036" cy="1093476"/>
      </dsp:txXfrm>
    </dsp:sp>
    <dsp:sp modelId="{383B5F29-B0F8-40AA-9028-823D876A85D5}">
      <dsp:nvSpPr>
        <dsp:cNvPr id="0" name=""/>
        <dsp:cNvSpPr/>
      </dsp:nvSpPr>
      <dsp:spPr>
        <a:xfrm>
          <a:off x="7754" y="1258262"/>
          <a:ext cx="2380036" cy="458586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2400" kern="1200" dirty="0"/>
        </a:p>
        <a:p>
          <a:pPr marL="0" lvl="1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000" b="1" i="0" kern="1200" dirty="0"/>
            <a:t>Чтение и прослушивание художественной литературы в электронном варианте  </a:t>
          </a:r>
        </a:p>
        <a:p>
          <a:pPr marL="0" lvl="1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2400" kern="1200" dirty="0"/>
        </a:p>
      </dsp:txBody>
      <dsp:txXfrm>
        <a:off x="7754" y="1258262"/>
        <a:ext cx="2380036" cy="4585865"/>
      </dsp:txXfrm>
    </dsp:sp>
    <dsp:sp modelId="{5F4EF211-01B6-4206-8506-20270932E404}">
      <dsp:nvSpPr>
        <dsp:cNvPr id="0" name=""/>
        <dsp:cNvSpPr/>
      </dsp:nvSpPr>
      <dsp:spPr>
        <a:xfrm>
          <a:off x="2720995" y="102873"/>
          <a:ext cx="2382363" cy="134112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marR="0" lvl="0" indent="0" algn="ctr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Метод </a:t>
          </a:r>
        </a:p>
        <a:p>
          <a:pPr marL="0" marR="0" lvl="0" indent="0" algn="ctr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проектов </a:t>
          </a:r>
        </a:p>
      </dsp:txBody>
      <dsp:txXfrm>
        <a:off x="2720995" y="102873"/>
        <a:ext cx="2382363" cy="1341126"/>
      </dsp:txXfrm>
    </dsp:sp>
    <dsp:sp modelId="{315AE8B5-CC42-4D86-8036-B6F6AFB22F6E}">
      <dsp:nvSpPr>
        <dsp:cNvPr id="0" name=""/>
        <dsp:cNvSpPr/>
      </dsp:nvSpPr>
      <dsp:spPr>
        <a:xfrm>
          <a:off x="2720995" y="1320174"/>
          <a:ext cx="2382363" cy="458586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2000" kern="1200" dirty="0"/>
        </a:p>
        <a:p>
          <a:pPr marL="0" lvl="1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600" kern="1200" dirty="0"/>
        </a:p>
        <a:p>
          <a:pPr marL="0" lvl="1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000" b="1" kern="1200" dirty="0"/>
            <a:t>Исследовательский проект</a:t>
          </a:r>
        </a:p>
        <a:p>
          <a:pPr marL="0" lvl="1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800" b="1" kern="1200" dirty="0"/>
        </a:p>
        <a:p>
          <a:pPr marL="0" lvl="1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000" b="1" kern="1200" dirty="0"/>
            <a:t>Проект – выставка</a:t>
          </a:r>
          <a:endParaRPr lang="ru-RU" sz="1600" b="1" kern="1200" dirty="0"/>
        </a:p>
        <a:p>
          <a:pPr marL="0" marR="0" lvl="1" indent="0" algn="ctr" defTabSz="3556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2000" kern="1200" dirty="0"/>
        </a:p>
        <a:p>
          <a:pPr marL="0" lvl="1" indent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2000" kern="1200" dirty="0"/>
        </a:p>
        <a:p>
          <a:pPr marL="0" lvl="1" indent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2000" kern="1200" dirty="0"/>
        </a:p>
      </dsp:txBody>
      <dsp:txXfrm>
        <a:off x="2720995" y="1320174"/>
        <a:ext cx="2382363" cy="4585865"/>
      </dsp:txXfrm>
    </dsp:sp>
    <dsp:sp modelId="{4E7165C9-9814-4FEC-A597-47E240E362A9}">
      <dsp:nvSpPr>
        <dsp:cNvPr id="0" name=""/>
        <dsp:cNvSpPr/>
      </dsp:nvSpPr>
      <dsp:spPr>
        <a:xfrm>
          <a:off x="5436563" y="124472"/>
          <a:ext cx="2382363" cy="125473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marR="0" lvl="0" indent="0" algn="ctr" defTabSz="11557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+mj-ea"/>
              <a:cs typeface="Arial" charset="0"/>
            </a:rPr>
            <a:t>Работа с ресурсами Интернет</a:t>
          </a:r>
        </a:p>
      </dsp:txBody>
      <dsp:txXfrm>
        <a:off x="5436563" y="124472"/>
        <a:ext cx="2382363" cy="1254730"/>
      </dsp:txXfrm>
    </dsp:sp>
    <dsp:sp modelId="{596B4051-A542-48DC-81E1-F86BB2E816CA}">
      <dsp:nvSpPr>
        <dsp:cNvPr id="0" name=""/>
        <dsp:cNvSpPr/>
      </dsp:nvSpPr>
      <dsp:spPr>
        <a:xfrm>
          <a:off x="5444317" y="1293669"/>
          <a:ext cx="2382363" cy="458586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0" lvl="1" indent="0" algn="ctr" defTabSz="2667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/>
            <a:t>Создание банка наглядных и дидактических материалов, критических статей, рефератов</a:t>
          </a:r>
        </a:p>
        <a:p>
          <a:pPr marL="0" lvl="1" indent="0" algn="ctr" defTabSz="2667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/>
            <a:t>Обмен опытом</a:t>
          </a:r>
          <a:endParaRPr lang="ru-RU" sz="1600" b="1" kern="1200" dirty="0"/>
        </a:p>
        <a:p>
          <a:pPr marL="0" lvl="1" indent="0" algn="ctr" defTabSz="2667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/>
            <a:t>Интернет – универсальный  источник педагогической и методической научной информации</a:t>
          </a:r>
        </a:p>
        <a:p>
          <a:pPr marL="0" lvl="1" indent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2800" kern="1200" dirty="0"/>
        </a:p>
      </dsp:txBody>
      <dsp:txXfrm>
        <a:off x="5444317" y="1293669"/>
        <a:ext cx="2382363" cy="458586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DB3DE3-595C-4A4B-89CD-662DF71968F8}">
      <dsp:nvSpPr>
        <dsp:cNvPr id="0" name=""/>
        <dsp:cNvSpPr/>
      </dsp:nvSpPr>
      <dsp:spPr>
        <a:xfrm>
          <a:off x="1816014" y="722593"/>
          <a:ext cx="4821756" cy="4821756"/>
        </a:xfrm>
        <a:prstGeom prst="blockArc">
          <a:avLst>
            <a:gd name="adj1" fmla="val 9000000"/>
            <a:gd name="adj2" fmla="val 16200000"/>
            <a:gd name="adj3" fmla="val 4640"/>
          </a:avLst>
        </a:prstGeom>
        <a:gradFill rotWithShape="0">
          <a:gsLst>
            <a:gs pos="0">
              <a:schemeClr val="accent6">
                <a:shade val="90000"/>
                <a:hueOff val="-381735"/>
                <a:satOff val="7617"/>
                <a:lumOff val="20678"/>
                <a:alphaOff val="0"/>
                <a:shade val="51000"/>
                <a:satMod val="130000"/>
              </a:schemeClr>
            </a:gs>
            <a:gs pos="80000">
              <a:schemeClr val="accent6">
                <a:shade val="90000"/>
                <a:hueOff val="-381735"/>
                <a:satOff val="7617"/>
                <a:lumOff val="20678"/>
                <a:alphaOff val="0"/>
                <a:shade val="93000"/>
                <a:satMod val="130000"/>
              </a:schemeClr>
            </a:gs>
            <a:gs pos="100000">
              <a:schemeClr val="accent6">
                <a:shade val="90000"/>
                <a:hueOff val="-381735"/>
                <a:satOff val="7617"/>
                <a:lumOff val="206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814FA4-BB10-43E9-92AD-D016CFDFA536}">
      <dsp:nvSpPr>
        <dsp:cNvPr id="0" name=""/>
        <dsp:cNvSpPr/>
      </dsp:nvSpPr>
      <dsp:spPr>
        <a:xfrm>
          <a:off x="1816014" y="722593"/>
          <a:ext cx="4821756" cy="4821756"/>
        </a:xfrm>
        <a:prstGeom prst="blockArc">
          <a:avLst>
            <a:gd name="adj1" fmla="val 1800000"/>
            <a:gd name="adj2" fmla="val 9000000"/>
            <a:gd name="adj3" fmla="val 4640"/>
          </a:avLst>
        </a:prstGeom>
        <a:gradFill rotWithShape="0">
          <a:gsLst>
            <a:gs pos="0">
              <a:schemeClr val="accent6">
                <a:shade val="90000"/>
                <a:hueOff val="-190867"/>
                <a:satOff val="3809"/>
                <a:lumOff val="10339"/>
                <a:alphaOff val="0"/>
                <a:shade val="51000"/>
                <a:satMod val="130000"/>
              </a:schemeClr>
            </a:gs>
            <a:gs pos="80000">
              <a:schemeClr val="accent6">
                <a:shade val="90000"/>
                <a:hueOff val="-190867"/>
                <a:satOff val="3809"/>
                <a:lumOff val="10339"/>
                <a:alphaOff val="0"/>
                <a:shade val="93000"/>
                <a:satMod val="130000"/>
              </a:schemeClr>
            </a:gs>
            <a:gs pos="100000">
              <a:schemeClr val="accent6">
                <a:shade val="90000"/>
                <a:hueOff val="-190867"/>
                <a:satOff val="3809"/>
                <a:lumOff val="103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C4D353-992C-4832-A9A5-94769FDF48C3}">
      <dsp:nvSpPr>
        <dsp:cNvPr id="0" name=""/>
        <dsp:cNvSpPr/>
      </dsp:nvSpPr>
      <dsp:spPr>
        <a:xfrm>
          <a:off x="1816014" y="722593"/>
          <a:ext cx="4821756" cy="4821756"/>
        </a:xfrm>
        <a:prstGeom prst="blockArc">
          <a:avLst>
            <a:gd name="adj1" fmla="val 16200000"/>
            <a:gd name="adj2" fmla="val 1800000"/>
            <a:gd name="adj3" fmla="val 4640"/>
          </a:avLst>
        </a:prstGeom>
        <a:gradFill rotWithShape="0">
          <a:gsLst>
            <a:gs pos="0">
              <a:schemeClr val="accent6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218AFC-21AE-41F2-8E3C-4F98B2B8CB0D}">
      <dsp:nvSpPr>
        <dsp:cNvPr id="0" name=""/>
        <dsp:cNvSpPr/>
      </dsp:nvSpPr>
      <dsp:spPr>
        <a:xfrm>
          <a:off x="2514542" y="1400197"/>
          <a:ext cx="3408216" cy="2856900"/>
        </a:xfrm>
        <a:prstGeom prst="ellipse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/>
            <a:t>Использование компьютерных технологий и инновационных методов работы</a:t>
          </a:r>
          <a:r>
            <a:rPr lang="ru-RU" sz="1800" b="1" kern="1200" dirty="0"/>
            <a:t/>
          </a:r>
          <a:br>
            <a:rPr lang="ru-RU" sz="1800" b="1" kern="1200" dirty="0"/>
          </a:br>
          <a:endParaRPr lang="ru-RU" sz="1800" b="1" kern="1200" dirty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2514542" y="1400197"/>
        <a:ext cx="3408216" cy="2856900"/>
      </dsp:txXfrm>
    </dsp:sp>
    <dsp:sp modelId="{DA633940-306E-44BC-8A65-49BEEA469BAA}">
      <dsp:nvSpPr>
        <dsp:cNvPr id="0" name=""/>
        <dsp:cNvSpPr/>
      </dsp:nvSpPr>
      <dsp:spPr>
        <a:xfrm>
          <a:off x="2822047" y="1681"/>
          <a:ext cx="2809690" cy="1553688"/>
        </a:xfrm>
        <a:prstGeom prst="ellipse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повышение качества знаний</a:t>
          </a:r>
        </a:p>
      </dsp:txBody>
      <dsp:txXfrm>
        <a:off x="2822047" y="1681"/>
        <a:ext cx="2809690" cy="1553688"/>
      </dsp:txXfrm>
    </dsp:sp>
    <dsp:sp modelId="{0FF13C66-5F19-4ED7-A12D-88CCC5C9EA4A}">
      <dsp:nvSpPr>
        <dsp:cNvPr id="0" name=""/>
        <dsp:cNvSpPr/>
      </dsp:nvSpPr>
      <dsp:spPr>
        <a:xfrm>
          <a:off x="4776977" y="3534100"/>
          <a:ext cx="2978716" cy="1553688"/>
        </a:xfrm>
        <a:prstGeom prst="ellipse">
          <a:avLst/>
        </a:prstGeom>
        <a:gradFill rotWithShape="0">
          <a:gsLst>
            <a:gs pos="0">
              <a:schemeClr val="accent6">
                <a:shade val="80000"/>
                <a:hueOff val="-190846"/>
                <a:satOff val="8505"/>
                <a:lumOff val="1188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190846"/>
                <a:satOff val="8505"/>
                <a:lumOff val="1188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190846"/>
                <a:satOff val="8505"/>
                <a:lumOff val="1188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формирование активной жизненной позиции</a:t>
          </a:r>
        </a:p>
      </dsp:txBody>
      <dsp:txXfrm>
        <a:off x="4776977" y="3534100"/>
        <a:ext cx="2978716" cy="1553688"/>
      </dsp:txXfrm>
    </dsp:sp>
    <dsp:sp modelId="{FB2D409A-E653-4CC3-9415-333B043A13B1}">
      <dsp:nvSpPr>
        <dsp:cNvPr id="0" name=""/>
        <dsp:cNvSpPr/>
      </dsp:nvSpPr>
      <dsp:spPr>
        <a:xfrm>
          <a:off x="677793" y="3534100"/>
          <a:ext cx="3019314" cy="1553688"/>
        </a:xfrm>
        <a:prstGeom prst="ellipse">
          <a:avLst/>
        </a:prstGeom>
        <a:gradFill rotWithShape="0">
          <a:gsLst>
            <a:gs pos="0">
              <a:schemeClr val="accent6">
                <a:shade val="80000"/>
                <a:hueOff val="-381692"/>
                <a:satOff val="17009"/>
                <a:lumOff val="2377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-381692"/>
                <a:satOff val="17009"/>
                <a:lumOff val="2377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-381692"/>
                <a:satOff val="17009"/>
                <a:lumOff val="237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развитие коммуникативной культуры и толерантности </a:t>
          </a:r>
        </a:p>
      </dsp:txBody>
      <dsp:txXfrm>
        <a:off x="677793" y="3534100"/>
        <a:ext cx="3019314" cy="1553688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1AB2E5-A81D-4624-9149-4378FF20759C}">
      <dsp:nvSpPr>
        <dsp:cNvPr id="0" name=""/>
        <dsp:cNvSpPr/>
      </dsp:nvSpPr>
      <dsp:spPr>
        <a:xfrm>
          <a:off x="63903" y="543723"/>
          <a:ext cx="2492614" cy="156389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2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Неординарное мышление</a:t>
          </a:r>
        </a:p>
      </dsp:txBody>
      <dsp:txXfrm>
        <a:off x="63903" y="543723"/>
        <a:ext cx="2492614" cy="1563895"/>
      </dsp:txXfrm>
    </dsp:sp>
    <dsp:sp modelId="{E8609E9C-2E9F-4F42-BE39-F05FD9526DE4}">
      <dsp:nvSpPr>
        <dsp:cNvPr id="0" name=""/>
        <dsp:cNvSpPr/>
      </dsp:nvSpPr>
      <dsp:spPr>
        <a:xfrm>
          <a:off x="856681" y="2234606"/>
          <a:ext cx="907059" cy="907059"/>
        </a:xfrm>
        <a:prstGeom prst="mathPlus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856681" y="2234606"/>
        <a:ext cx="907059" cy="907059"/>
      </dsp:txXfrm>
    </dsp:sp>
    <dsp:sp modelId="{BAB82468-3511-4BEF-95CD-2F290406318F}">
      <dsp:nvSpPr>
        <dsp:cNvPr id="0" name=""/>
        <dsp:cNvSpPr/>
      </dsp:nvSpPr>
      <dsp:spPr>
        <a:xfrm>
          <a:off x="1528" y="3268654"/>
          <a:ext cx="2617366" cy="1563895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20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Индивидуальное восприятие окружающего мира</a:t>
          </a:r>
        </a:p>
      </dsp:txBody>
      <dsp:txXfrm>
        <a:off x="1528" y="3268654"/>
        <a:ext cx="2617366" cy="1563895"/>
      </dsp:txXfrm>
    </dsp:sp>
    <dsp:sp modelId="{7B8F8D81-4197-4604-9646-3B581D07F7C1}">
      <dsp:nvSpPr>
        <dsp:cNvPr id="0" name=""/>
        <dsp:cNvSpPr/>
      </dsp:nvSpPr>
      <dsp:spPr>
        <a:xfrm>
          <a:off x="2853478" y="2397251"/>
          <a:ext cx="497318" cy="58176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2853478" y="2397251"/>
        <a:ext cx="497318" cy="581769"/>
      </dsp:txXfrm>
    </dsp:sp>
    <dsp:sp modelId="{004BE708-946D-4752-B999-9FB4EDB137E2}">
      <dsp:nvSpPr>
        <dsp:cNvPr id="0" name=""/>
        <dsp:cNvSpPr/>
      </dsp:nvSpPr>
      <dsp:spPr>
        <a:xfrm>
          <a:off x="3557231" y="1124241"/>
          <a:ext cx="3127790" cy="3127790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300" b="1" kern="1200" dirty="0"/>
        </a:p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b="1" kern="1200" dirty="0"/>
            <a:t>ученик</a:t>
          </a:r>
        </a:p>
      </dsp:txBody>
      <dsp:txXfrm>
        <a:off x="3557231" y="1124241"/>
        <a:ext cx="3127790" cy="31277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0.51181</cdr:x>
      <cdr:y>0.16977</cdr:y>
    </cdr:from>
    <cdr:to>
      <cdr:x>0.67847</cdr:x>
      <cdr:y>0.44884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07970" y="5562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5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6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4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021288"/>
            <a:ext cx="5688632" cy="648072"/>
          </a:xfrm>
        </p:spPr>
        <p:txBody>
          <a:bodyPr>
            <a:noAutofit/>
          </a:bodyPr>
          <a:lstStyle/>
          <a:p>
            <a:pPr algn="l"/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И.В. </a:t>
            </a:r>
            <a:r>
              <a:rPr lang="ru-RU" sz="12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Исакова,учитель</a:t>
            </a:r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русского языка и литературы  МБОУ СОШ № 32</a:t>
            </a:r>
          </a:p>
          <a:p>
            <a:pPr algn="l"/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г. Белово, Кемеровская обл.</a:t>
            </a:r>
            <a:endParaRPr lang="ru-RU" sz="10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57324" y="764704"/>
            <a:ext cx="7107164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88640"/>
            <a:ext cx="7704856" cy="189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/>
              <a:t>ПОВЫШЕНИЕ КАЧЕСТВА ПРЕПОДАВАНИЯ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РУССКОГО ЯЗЫКА И ЛИТЕРАТУРЫ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НА ОСНОВЕ ИСПОЛЬЗОВАНИЯ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ИНФОРМАЦИОННЫХ ПЕДАГОГИЧЕСКИХ ТЕХНОЛОГИЙ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/>
            </a:r>
            <a:br>
              <a:rPr lang="ru-RU" sz="49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</a:br>
            <a:r>
              <a:rPr lang="ru-RU" sz="49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ИКТ НА УРОКЕ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/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</a:br>
            <a:endParaRPr lang="ru-RU" dirty="0"/>
          </a:p>
        </p:txBody>
      </p:sp>
      <p:graphicFrame>
        <p:nvGraphicFramePr>
          <p:cNvPr id="4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00712318"/>
              </p:ext>
            </p:extLst>
          </p:nvPr>
        </p:nvGraphicFramePr>
        <p:xfrm>
          <a:off x="539552" y="1700808"/>
          <a:ext cx="8064896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 lvl="0"/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/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Программные продукты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</a:br>
            <a:endParaRPr lang="ru-RU" b="1" dirty="0">
              <a:solidFill>
                <a:schemeClr val="tx2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464496"/>
          </a:xfrm>
        </p:spPr>
        <p:txBody>
          <a:bodyPr/>
          <a:lstStyle/>
          <a:p>
            <a:pPr marL="0" lvl="0" indent="0">
              <a:spcBef>
                <a:spcPts val="0"/>
              </a:spcBef>
              <a:defRPr/>
            </a:pPr>
            <a:r>
              <a:rPr lang="ru-RU" b="1" dirty="0"/>
              <a:t>«Тесты - тренажеры»  по русскому языку и    литературе</a:t>
            </a:r>
          </a:p>
          <a:p>
            <a:pPr lvl="0"/>
            <a:endParaRPr lang="ru-RU" sz="2000" b="1" dirty="0"/>
          </a:p>
          <a:p>
            <a:pPr lvl="0"/>
            <a:r>
              <a:rPr lang="ru-RU" b="1" dirty="0"/>
              <a:t>«Русский язык» справочник школьника</a:t>
            </a:r>
          </a:p>
          <a:p>
            <a:pPr lvl="0"/>
            <a:endParaRPr lang="ru-RU" sz="2000" b="1" dirty="0"/>
          </a:p>
          <a:p>
            <a:pPr lvl="0"/>
            <a:r>
              <a:rPr lang="ru-RU" b="1" dirty="0" err="1"/>
              <a:t>Мультимедийное</a:t>
            </a:r>
            <a:r>
              <a:rPr lang="ru-RU" b="1" dirty="0"/>
              <a:t> </a:t>
            </a:r>
            <a:r>
              <a:rPr lang="ru-RU" b="1" i="1" dirty="0"/>
              <a:t> приложение</a:t>
            </a:r>
            <a:r>
              <a:rPr lang="ru-RU" b="1" dirty="0"/>
              <a:t> к учебнику по литературе для 5 – 9 классов (авт.-сост. Г.С. </a:t>
            </a:r>
            <a:r>
              <a:rPr lang="ru-RU" b="1" dirty="0" err="1"/>
              <a:t>Меркин</a:t>
            </a:r>
            <a:r>
              <a:rPr lang="ru-RU" b="1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Что на уроке нравится больше?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</a:br>
            <a:endParaRPr lang="ru-RU" sz="4000" b="1" dirty="0">
              <a:solidFill>
                <a:schemeClr val="tx2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2" y="1331464"/>
          <a:ext cx="8640955" cy="519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1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81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2819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348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39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объяснение нового материала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самостоятельная работа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творческая работа на уроке 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другие формы работы  - использование </a:t>
                      </a:r>
                      <a:r>
                        <a:rPr lang="ru-RU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мультимедийного</a:t>
                      </a:r>
                      <a:r>
                        <a:rPr lang="ru-RU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приложения, прослушивание книг в </a:t>
                      </a:r>
                      <a:r>
                        <a:rPr lang="ru-RU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аудиоформате</a:t>
                      </a:r>
                      <a:r>
                        <a:rPr lang="ru-RU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просмотр видео 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1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2015 – 2016 </a:t>
                      </a:r>
                      <a:endParaRPr lang="ru-RU" sz="1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 класс</a:t>
                      </a:r>
                      <a:endParaRPr lang="ru-RU" sz="1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49%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16%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48%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82%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2016 – 2017</a:t>
                      </a:r>
                      <a:endParaRPr lang="ru-RU" sz="1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 класс</a:t>
                      </a:r>
                      <a:endParaRPr lang="ru-RU" sz="1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51%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16%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53%</a:t>
                      </a:r>
                      <a:endParaRPr lang="ru-RU" sz="20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88%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2017 </a:t>
                      </a: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– 2018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 класс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51%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55%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88%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Что на уроке нравится больше?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611560" y="1484784"/>
          <a:ext cx="8003232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Детям нравятся уроки русского языка и литературы, так как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4785"/>
          <a:ext cx="8229600" cy="528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39896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62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нравится получать больше знаний в этой области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могут получить высокую (хорошую) оценку (похвалу)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испытывают радость, удовольствие на них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любят преодолевать трудности, делать открытия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695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2015 – 2016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 класс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38%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43%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46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2016 – 2017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 класс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41%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45%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31%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548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2017 </a:t>
                      </a: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– 2018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 класс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43%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36%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46%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31%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Детям нравятся уроки русского языка и литературы, так как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96751"/>
          <a:ext cx="8229600" cy="53285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2697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радость от узнавания нового испытывают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радость от общения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активность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усталость, отсутствие эмоций ощущают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28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2015 – 2016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 класс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45%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607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2016 – 2017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 класс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4991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2017 </a:t>
                      </a: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– 2018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 класс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24%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12776"/>
          <a:ext cx="8229600" cy="4713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383826358"/>
              </p:ext>
            </p:extLst>
          </p:nvPr>
        </p:nvGraphicFramePr>
        <p:xfrm>
          <a:off x="539552" y="188640"/>
          <a:ext cx="8280919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587298034"/>
              </p:ext>
            </p:extLst>
          </p:nvPr>
        </p:nvGraphicFramePr>
        <p:xfrm>
          <a:off x="761264" y="300447"/>
          <a:ext cx="7826681" cy="6152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669038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565976276"/>
              </p:ext>
            </p:extLst>
          </p:nvPr>
        </p:nvGraphicFramePr>
        <p:xfrm>
          <a:off x="761264" y="421543"/>
          <a:ext cx="7826681" cy="6008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669038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6864" cy="147002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Использование  ИКТ - технологий</a:t>
            </a: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3645024"/>
            <a:ext cx="6400800" cy="26642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33404715"/>
              </p:ext>
            </p:extLst>
          </p:nvPr>
        </p:nvGraphicFramePr>
        <p:xfrm>
          <a:off x="611560" y="1916832"/>
          <a:ext cx="7848872" cy="3950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971179443"/>
              </p:ext>
            </p:extLst>
          </p:nvPr>
        </p:nvGraphicFramePr>
        <p:xfrm>
          <a:off x="500449" y="362465"/>
          <a:ext cx="8433487" cy="5858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58508713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76672"/>
          <a:ext cx="822960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0151303"/>
              </p:ext>
            </p:extLst>
          </p:nvPr>
        </p:nvGraphicFramePr>
        <p:xfrm>
          <a:off x="1117097" y="564515"/>
          <a:ext cx="6686550" cy="5376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45443" y="1829042"/>
            <a:ext cx="1733035" cy="1428750"/>
          </a:xfrm>
          <a:prstGeom prst="flowChartAlternateProcess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929940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73216"/>
            <a:ext cx="5688632" cy="720080"/>
          </a:xfrm>
        </p:spPr>
        <p:txBody>
          <a:bodyPr>
            <a:noAutofit/>
          </a:bodyPr>
          <a:lstStyle/>
          <a:p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И.В. Исакова,   учитель русского языка и литературы  </a:t>
            </a:r>
          </a:p>
          <a:p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МБОУ СОШ № 32</a:t>
            </a:r>
          </a:p>
          <a:p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г. Белово, Кемеровская обл.</a:t>
            </a:r>
            <a:endParaRPr lang="ru-RU" sz="10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57324" y="764704"/>
            <a:ext cx="7107164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060848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/>
              <a:t>ПОВЫШЕНИЕ КАЧЕСТВА ПРЕПОДАВАНИЯ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РУССКОГО ЯЗЫКА И ЛИТЕРАТУРЫ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НА ОСНОВЕ ИСПОЛЬЗОВАНИЯ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ИНФОРМАЦИОННЫХ ПЕДАГОГИЧЕСКИХ ТЕХНОЛОГИЙ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XXI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век- век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медиа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 и информации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05780"/>
            <a:ext cx="7848872" cy="4503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4867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Современное общество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и цели образования</a:t>
            </a:r>
          </a:p>
          <a:p>
            <a:pPr algn="ctr">
              <a:spcBef>
                <a:spcPts val="0"/>
              </a:spcBef>
              <a:buNone/>
            </a:pPr>
            <a:endParaRPr lang="ru-RU" sz="1400" b="1" dirty="0">
              <a:solidFill>
                <a:schemeClr val="tx2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charset="0"/>
            </a:endParaRPr>
          </a:p>
          <a:p>
            <a:pPr indent="3429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/>
              <a:t>Воспитание грамотного,  продуктивно мыслящего человека, адаптированного к новым условиям жизни в обществе, мотивированного к самопознанию и самообразованию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Проблема</a:t>
            </a:r>
            <a:r>
              <a:rPr lang="ru-RU" b="1" dirty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844824"/>
            <a:ext cx="7920880" cy="439248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b="1" dirty="0"/>
              <a:t>    Недостаточность  мотивационных возможностей  традиционного урока в условиях информационного общества и  большого интереса  обучающихся к ИКТ технологиям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/>
            </a:r>
            <a:br>
              <a:rPr lang="ru-RU" alt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</a:b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Актуальность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dirty="0"/>
          </a:p>
        </p:txBody>
      </p:sp>
      <p:graphicFrame>
        <p:nvGraphicFramePr>
          <p:cNvPr id="4" name="Содержимое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50456166"/>
              </p:ext>
            </p:extLst>
          </p:nvPr>
        </p:nvGraphicFramePr>
        <p:xfrm>
          <a:off x="611560" y="1844824"/>
          <a:ext cx="8064896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ru-RU" b="1" dirty="0"/>
              <a:t>повышение  интереса к изучению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/>
              <a:t>русского языка и литературы 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/>
              <a:t>за  счет использования информационных коммуникационных технологий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353347"/>
          </a:xfrm>
        </p:spPr>
        <p:txBody>
          <a:bodyPr/>
          <a:lstStyle/>
          <a:p>
            <a:pPr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ru-RU" b="1" dirty="0"/>
              <a:t>развивать познавательную активность обучающихся;</a:t>
            </a:r>
          </a:p>
          <a:p>
            <a:pPr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Wingdings 3" panose="05040102010807070707" pitchFamily="18" charset="2"/>
              <a:buChar char=""/>
            </a:pPr>
            <a:endParaRPr lang="ru-RU" sz="1400" b="1" dirty="0"/>
          </a:p>
          <a:p>
            <a:pPr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ru-RU" b="1" dirty="0"/>
              <a:t>формировать информационно – коммуникационную компетенцию обучающихся;</a:t>
            </a:r>
          </a:p>
          <a:p>
            <a:pPr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Wingdings 3" panose="05040102010807070707" pitchFamily="18" charset="2"/>
              <a:buChar char=""/>
            </a:pPr>
            <a:endParaRPr lang="ru-RU" sz="1600" b="1" dirty="0"/>
          </a:p>
          <a:p>
            <a:pPr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Wingdings 3" panose="05040102010807070707" pitchFamily="18" charset="2"/>
              <a:buChar char=""/>
            </a:pPr>
            <a:r>
              <a:rPr lang="ru-RU" b="1" dirty="0"/>
              <a:t>совершенствовать формы и методы организации учебного процесса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ИКТ НА УРОКЕ</a:t>
            </a:r>
            <a:endParaRPr lang="ru-RU" dirty="0"/>
          </a:p>
        </p:txBody>
      </p:sp>
      <p:graphicFrame>
        <p:nvGraphicFramePr>
          <p:cNvPr id="4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63205545"/>
              </p:ext>
            </p:extLst>
          </p:nvPr>
        </p:nvGraphicFramePr>
        <p:xfrm>
          <a:off x="539552" y="1628800"/>
          <a:ext cx="806489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620</Words>
  <Application>Microsoft Office PowerPoint</Application>
  <PresentationFormat>Экран (4:3)</PresentationFormat>
  <Paragraphs>178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Специальное оформление</vt:lpstr>
      <vt:lpstr>Слайд 1</vt:lpstr>
      <vt:lpstr>Использование  ИКТ - технологий</vt:lpstr>
      <vt:lpstr>XXI век- век медиа и информации</vt:lpstr>
      <vt:lpstr>Слайд 4</vt:lpstr>
      <vt:lpstr>Проблема </vt:lpstr>
      <vt:lpstr> Актуальность </vt:lpstr>
      <vt:lpstr>ЦЕЛЬ</vt:lpstr>
      <vt:lpstr>ЗАДАЧИ</vt:lpstr>
      <vt:lpstr>ИКТ НА УРОКЕ</vt:lpstr>
      <vt:lpstr> ИКТ НА УРОКЕ </vt:lpstr>
      <vt:lpstr> Программные продукты </vt:lpstr>
      <vt:lpstr>Что на уроке нравится больше? </vt:lpstr>
      <vt:lpstr>Что на уроке нравится больше?</vt:lpstr>
      <vt:lpstr>Детям нравятся уроки русского языка и литературы, так как</vt:lpstr>
      <vt:lpstr>Детям нравятся уроки русского языка и литературы, так как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Irina</cp:lastModifiedBy>
  <cp:revision>33</cp:revision>
  <dcterms:created xsi:type="dcterms:W3CDTF">2011-12-13T19:04:59Z</dcterms:created>
  <dcterms:modified xsi:type="dcterms:W3CDTF">2018-11-29T10:10:09Z</dcterms:modified>
</cp:coreProperties>
</file>