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ABED1-B4A0-4FF0-8709-B6FAA52802F3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CFE78-6EBE-4B0B-A5FD-6F3B059F5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CFE78-6EBE-4B0B-A5FD-6F3B059F50B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1680" y="1772816"/>
            <a:ext cx="6264696" cy="1329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 smtClean="0"/>
              <a:t>Проект «</a:t>
            </a:r>
            <a:r>
              <a:rPr lang="ru-RU" sz="3600" b="1" u="sng" dirty="0" smtClean="0">
                <a:latin typeface="Lucida Console" pitchFamily="49" charset="0"/>
              </a:rPr>
              <a:t>Музей деревянной игрушки</a:t>
            </a:r>
            <a:r>
              <a:rPr lang="ru-RU" sz="3600" b="1" u="sng" dirty="0" smtClean="0"/>
              <a:t>»</a:t>
            </a:r>
            <a:endParaRPr lang="ru-RU" sz="3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88640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казенное дошкольное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города   Новосибирска 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«Детский сад № 425 комбинированного вида «Елочка»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400" dirty="0"/>
          </a:p>
        </p:txBody>
      </p:sp>
      <p:sp>
        <p:nvSpPr>
          <p:cNvPr id="9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537321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Творческая группа проекта:</a:t>
            </a:r>
          </a:p>
          <a:p>
            <a:pPr algn="ctr"/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Воспитатели группы № 8 «Матрешка»: </a:t>
            </a:r>
          </a:p>
          <a:p>
            <a:pPr algn="ctr"/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Долгих 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Е.В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WinTen\Desktop\кон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789040"/>
            <a:ext cx="3638178" cy="2651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4913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pic>
        <p:nvPicPr>
          <p:cNvPr id="3073" name="Picture 1" descr="C:\Users\WinTen\Desktop\музей\IMG_20241127_1609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276872"/>
            <a:ext cx="2044965" cy="2715968"/>
          </a:xfrm>
          <a:prstGeom prst="rect">
            <a:avLst/>
          </a:prstGeom>
          <a:noFill/>
        </p:spPr>
      </p:pic>
      <p:pic>
        <p:nvPicPr>
          <p:cNvPr id="3074" name="Picture 2" descr="C:\Users\WinTen\Desktop\музей\.trashed-1735291104-IMG_20241127_161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93092" y="2132856"/>
            <a:ext cx="1950908" cy="2591050"/>
          </a:xfrm>
          <a:prstGeom prst="rect">
            <a:avLst/>
          </a:prstGeom>
          <a:noFill/>
        </p:spPr>
      </p:pic>
      <p:pic>
        <p:nvPicPr>
          <p:cNvPr id="3075" name="Picture 3" descr="C:\Users\WinTen\Desktop\музей\IMG_20241127_1608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3808" y="1052736"/>
            <a:ext cx="4070147" cy="5405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0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1844824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Список литературы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 Батурина Е. Игрушки в семье // Дошкольное воспитание, 2010, № 9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Игрушка в жизни ребёнка / под ред.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Коссаковской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Е. А. - М.: Просвещение, 2009.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 Первушина О. М. Столбова В. Г. Природа и творчество. Русская матрёшка. М.: Мозаика, 2002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132856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70990" cy="1956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2566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18864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 этап. </a:t>
            </a:r>
            <a:r>
              <a:rPr lang="ru-RU" sz="2400" b="1" dirty="0" err="1" smtClean="0"/>
              <a:t>Целеполагание</a:t>
            </a:r>
            <a:endParaRPr lang="ru-RU" sz="2400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03648" y="853707"/>
            <a:ext cx="7740352" cy="39394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1.1. Актуальность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считаем, что выбранная нами тема проекта «В гостях у деревянной игрушки» сегодня очень актуальна. Ребёнок познаёт мир и учится взаимодействовать с ним через игрушки. Но перед взрослыми стоит дилемма, какую же игрушку выбрать своему ребёнку. Большинство родителей останавливают свой выбор на ярких, красочных игрушках, или, отдавая дань рекламе, покупают развивающие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замудрённые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конструкции. Но почему мало кто задумывается о старой русской традиции – деревянной игрушке?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Наши предки знали о целебной силе дерева, считали, что при контакте человека с деревом происходит биоэнергетический обмен, деревья помогают обрести равновесие и гармонию.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Любые деревянные предметы в доме, в том числе и деревянные игрушки – обладают своей силой. Дерево – материал твёрдый, но приятный и тёплый на ощупь. Чем хорошо дерево – выполненная из него любая игрушка утрачивает режущие углы, она становится пластичной и не может поранить ребёнка. А ещё деревянные игрушки обычно не содержат лишних ненужных деталей, раскрывают огромный потенциал для развития детской фантазии и воображения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C:\Users\WinTen\Desktop\клоун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860032"/>
            <a:ext cx="1997968" cy="1997968"/>
          </a:xfrm>
          <a:prstGeom prst="rect">
            <a:avLst/>
          </a:prstGeom>
          <a:noFill/>
        </p:spPr>
      </p:pic>
      <p:pic>
        <p:nvPicPr>
          <p:cNvPr id="11268" name="Picture 4" descr="C:\Users\WinTen\Desktop\соб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5085184"/>
            <a:ext cx="2051081" cy="1628800"/>
          </a:xfrm>
          <a:prstGeom prst="rect">
            <a:avLst/>
          </a:prstGeom>
          <a:noFill/>
        </p:spPr>
      </p:pic>
      <p:pic>
        <p:nvPicPr>
          <p:cNvPr id="11270" name="Picture 6" descr="C:\Users\WinTen\Desktop\кон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5157192"/>
            <a:ext cx="2639088" cy="1517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0"/>
            <a:ext cx="8100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Берёза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–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считается хранительницей домашнего очага, исцеляющее, защищающее дерево.</a:t>
            </a:r>
            <a:endParaRPr lang="ru-RU" sz="16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Бук</a:t>
            </a:r>
            <a:r>
              <a:rPr lang="ru-RU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–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символ изобилия и благополучия.</a:t>
            </a:r>
            <a:endParaRPr lang="ru-RU" sz="16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Дуб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– символ силы, мужества, долголетия, верности.</a:t>
            </a:r>
            <a:endParaRPr lang="ru-RU" sz="16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Клён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– помогает обрести душевное равновесие.</a:t>
            </a:r>
            <a:endParaRPr lang="ru-RU" sz="16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Липа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–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радость, тепло, покой, защита; способствует избавлению от депрессии.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Ольха</a:t>
            </a: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– дерево, покровительствующее семье.	</a:t>
            </a:r>
            <a:endParaRPr lang="ru-RU" b="1" dirty="0">
              <a:latin typeface="+mj-lt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2056686"/>
            <a:ext cx="89644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Каждый, хоть раз в жизни почувствовал лесную атмосферу: пронизанную особым светом, наполненную звуками и запахами.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Свет, звуки, запахи имеют поистине живительную силу, благотворно влияющую на душу человека. Те же чувства испытывает ребёнок, беря в руки деревянную игрушку. Почему встала необходимость создания мини-музея в нашей группе. В городе есть музеи, но в процессе взаимодействия с семьями воспитанников – это беседы, анкетирование, тесты и т. д. – мы выяснили, что большая часть воспитанников детского сада ни разу не были в музеях.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Причины этого могут различными: родители много работают, и у них не остаётся времени на общение с детьми, родители не знают с какого возраста можно посещать с детьми музеи, и наверное, самая главная проблема современных родителей – нежелание развивать своих детей. Многие родители считают, что ребёнок дошкольного возраста все необходимые знания получит в детском саду.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Поэтому педагоги нашей группы решили помочь детям увидеть в деревянной игрушке глубочайший смысл, почувствовать, заключённую в ней энергию, впитать её доброту, прикоснуться к русской народной культуре и для решения данной проблемы – создать мини-музей деревянной игрушки.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259632" y="1196752"/>
            <a:ext cx="7488832" cy="5201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1.2. Участники проекта:	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Педагоги, дети, родители.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1.3. Тип проекта: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долгосрочный (октябрь – май)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1.4. Цель: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Поэтапно познакомить детей с русской деревянной игрушкой, как наследницей и хранительницей тайн народной культуры, используя приёмы музейной педагогики.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Углублять представления о дереве как символе русского народа.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Формировать интерес и бережное отношение к игрушке.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Воспитывать чувство уважения к народному творчеству.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1.5. Задачи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Воспитывать нравственно-патриотические качества через музейную педагогику.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Воспитывать аккуратность и бережное отношение к игрушке.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Обучающие: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Познакомить детей с русской народной игрушкой и их разнообразием.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Активизировать словарь детей.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Учить различать игрушки по форме и размеру.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Формировать интерес к старинной деревянной игрушке.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Развивать мелкую моторику рук тактильное восприятие и сохранённые анализаторы.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0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425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«Елочка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23120" y="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55776" y="1124744"/>
            <a:ext cx="6408712" cy="47397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Профиль музея: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познавательный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Характеристика помещения: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Музей находится в спальной комнате. Музей расположен в деревянном шкафу.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Руководитель музея: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учитель – логопед </a:t>
            </a:r>
            <a:r>
              <a:rPr kumimoji="0" lang="ru-RU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Гензе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Татьяна Павловна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Аспекты музейной деятельности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Музей предназначен для формирования первичных представлений о музеях, для познавательного развития детей, развития художественных, изобразительных навыков.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Формы деятельности: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поисковая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фондовая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экспозиционная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85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познавательная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Оформление музея: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Музейные экспонаты собраны в соответствии с учетом возрастных особенностей детей, направленных на развитие интереса и представления об окружающем мире. Формирование позитивных установок к различным видам труда и творчества (история развития деревянного промысла, история развития и создания деревянной игрушки, знакомство с народно-прикладным искусством).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WinTen\Desktop\музей\м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916832"/>
            <a:ext cx="2191180" cy="2602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764704"/>
            <a:ext cx="49502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 этап.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Подготовка к реализации проекта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Довести до участников проекта важность данной проблемы.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Приобщать детей к музейной культуре.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Подобрать методическую и художественную литературу, деревянные игрушки по данной теме.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Подобрать атрибуты для игровой деятельности, пополнить мини-музей по разделам «Деревянная игрушка» для развития творческой и продуктивной деятельности детей.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Привлекать родителей для реализации данного проекта.</a:t>
            </a:r>
            <a:endParaRPr lang="en-US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169" name="Picture 1" descr="C:\Users\WinTen\Desktop\музей\муз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692696"/>
            <a:ext cx="2548999" cy="3385389"/>
          </a:xfrm>
          <a:prstGeom prst="rect">
            <a:avLst/>
          </a:prstGeom>
          <a:noFill/>
        </p:spPr>
      </p:pic>
      <p:pic>
        <p:nvPicPr>
          <p:cNvPr id="10" name="Picture 1" descr="C:\Users\WinTen\Desktop\музей\му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4077072"/>
            <a:ext cx="1939980" cy="2576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8864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836712"/>
            <a:ext cx="6696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 этап.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Реализация проекта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lang="ru-RU" dirty="0" smtClean="0" bmk="">
                <a:latin typeface="Arial" pitchFamily="34" charset="0"/>
                <a:ea typeface="Times New Roman" pitchFamily="18" charset="0"/>
                <a:cs typeface="Arial" pitchFamily="34" charset="0"/>
              </a:rPr>
              <a:t>лан работы музея «Деревянные игрушки» на 2023 – 2024 учебный год 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детьми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979712" y="2132856"/>
          <a:ext cx="5424732" cy="4580264"/>
        </p:xfrm>
        <a:graphic>
          <a:graphicData uri="http://schemas.openxmlformats.org/drawingml/2006/table">
            <a:tbl>
              <a:tblPr/>
              <a:tblGrid>
                <a:gridCol w="307060"/>
                <a:gridCol w="2865896"/>
                <a:gridCol w="921181"/>
                <a:gridCol w="1330595"/>
              </a:tblGrid>
              <a:tr h="191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Arial"/>
                          <a:ea typeface="Times New Roman"/>
                        </a:rPr>
                        <a:t>№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Arial"/>
                          <a:ea typeface="Times New Roman"/>
                        </a:rPr>
                        <a:t>Содержание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Arial"/>
                          <a:ea typeface="Times New Roman"/>
                        </a:rPr>
                        <a:t>Месяц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Arial"/>
                          <a:ea typeface="Times New Roman"/>
                        </a:rPr>
                        <a:t>Ответственный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1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Беседа «Что такое музей»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Октябрь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Воспитатели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74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Экскурсии для детей: «Знакомство с музеем», «Как люди использовали дерево», «Плетеная корзина» «Деревянные игрушки» «</a:t>
                      </a:r>
                      <a:r>
                        <a:rPr lang="ru-RU" sz="1300" dirty="0" err="1">
                          <a:latin typeface="Arial"/>
                          <a:ea typeface="Times New Roman"/>
                        </a:rPr>
                        <a:t>Богородские</a:t>
                      </a:r>
                      <a:r>
                        <a:rPr lang="ru-RU" sz="1300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300" dirty="0" err="1">
                          <a:latin typeface="Arial"/>
                          <a:ea typeface="Times New Roman"/>
                        </a:rPr>
                        <a:t>игрушки</a:t>
                      </a:r>
                      <a:r>
                        <a:rPr lang="ru-RU" sz="1300" dirty="0">
                          <a:latin typeface="Arial"/>
                          <a:ea typeface="Times New Roman"/>
                        </a:rPr>
                        <a:t>». «Кузнец и медведь» «История создания деревянной ложки», «Скалка, Разделочная доска» «Откуда книга пришла» «История возникновения кораблестроения» «Выжигание по дереву – </a:t>
                      </a:r>
                      <a:r>
                        <a:rPr lang="ru-RU" sz="1300" dirty="0" err="1">
                          <a:latin typeface="Arial"/>
                          <a:ea typeface="Times New Roman"/>
                        </a:rPr>
                        <a:t>пирография</a:t>
                      </a:r>
                      <a:r>
                        <a:rPr lang="ru-RU" sz="1300" dirty="0">
                          <a:latin typeface="Arial"/>
                          <a:ea typeface="Times New Roman"/>
                        </a:rPr>
                        <a:t>» «Матрешка» «Деревянная посуда» «Золотая хохлома»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«Что мы знаем о музее деревянных игрушек?»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В течении учебного года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Воспитатели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59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Создание альбома для рассматривания «Деревянные игрушки» «Хохлома - народные промыслы»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Март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/>
                          <a:ea typeface="Times New Roman"/>
                        </a:rPr>
                        <a:t>Мочалова Н.А.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1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Беседа «День музея – наш праздник»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/>
                          <a:ea typeface="Times New Roman"/>
                        </a:rPr>
                        <a:t>Май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Arial"/>
                          <a:ea typeface="Times New Roman"/>
                        </a:rPr>
                        <a:t>Долгих</a:t>
                      </a:r>
                      <a:r>
                        <a:rPr lang="ru-RU" sz="1300" baseline="0" dirty="0" smtClean="0">
                          <a:latin typeface="Arial"/>
                          <a:ea typeface="Times New Roman"/>
                        </a:rPr>
                        <a:t> Е.В</a:t>
                      </a:r>
                      <a:r>
                        <a:rPr lang="ru-RU" sz="1300" dirty="0" smtClean="0">
                          <a:latin typeface="Arial"/>
                          <a:ea typeface="Times New Roman"/>
                        </a:rPr>
                        <a:t>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31640" y="1268760"/>
          <a:ext cx="7128793" cy="4320480"/>
        </p:xfrm>
        <a:graphic>
          <a:graphicData uri="http://schemas.openxmlformats.org/drawingml/2006/table">
            <a:tbl>
              <a:tblPr/>
              <a:tblGrid>
                <a:gridCol w="399467"/>
                <a:gridCol w="3743712"/>
                <a:gridCol w="1202859"/>
                <a:gridCol w="1782755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</a:rPr>
                        <a:t>Содержание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Times New Roman"/>
                        </a:rPr>
                        <a:t>Месяц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Times New Roman"/>
                        </a:rPr>
                        <a:t>Ответственный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Информационные памятки для педагога «Организация экскурсий в музей»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Октябрь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Мочалова Н.А.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Консультация: «Развитие внутренней готовности к восприятию прекрасного и формирование художественно - познавательных интересов дошкольников через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социокультурную</a:t>
                      </a:r>
                      <a:r>
                        <a:rPr lang="ru-RU" sz="1400" dirty="0">
                          <a:latin typeface="Arial"/>
                          <a:ea typeface="Times New Roman"/>
                        </a:rPr>
                        <a:t> среду музея»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Декабрь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/>
                          <a:ea typeface="Times New Roman"/>
                        </a:rPr>
                        <a:t>Долгих</a:t>
                      </a:r>
                      <a:r>
                        <a:rPr lang="ru-RU" sz="1400" baseline="0" dirty="0" smtClean="0">
                          <a:latin typeface="Arial"/>
                          <a:ea typeface="Times New Roman"/>
                        </a:rPr>
                        <a:t> Е.В</a:t>
                      </a:r>
                      <a:r>
                        <a:rPr lang="ru-RU" sz="1400" dirty="0" smtClean="0">
                          <a:latin typeface="Arial"/>
                          <a:ea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Консультация: «Растим детей патриотами своей Родины»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Март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Мочалова Н.А.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Пополнение музея экспонатами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В течение учебного года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Родители и воспитатели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31640" y="8367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педагогами: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ee"/>
          <p:cNvSpPr>
            <a:spLocks noEditPoints="1" noChangeArrowheads="1"/>
          </p:cNvSpPr>
          <p:nvPr/>
        </p:nvSpPr>
        <p:spPr bwMode="auto">
          <a:xfrm>
            <a:off x="0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города   Новосибирска 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«Детский сад № вида «Е425 комбинированного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лочка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Зорге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207/1 Тел/факс:342-19-68; 315-17-77,342-66-57; ds_425_nsk@nios.ru</a:t>
            </a:r>
            <a:endParaRPr lang="ru-RU" sz="12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0" y="1713230"/>
          <a:ext cx="6648400" cy="4524082"/>
        </p:xfrm>
        <a:graphic>
          <a:graphicData uri="http://schemas.openxmlformats.org/drawingml/2006/table">
            <a:tbl>
              <a:tblPr/>
              <a:tblGrid>
                <a:gridCol w="372587"/>
                <a:gridCol w="3491795"/>
                <a:gridCol w="1121918"/>
                <a:gridCol w="1662100"/>
              </a:tblGrid>
              <a:tr h="281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Times New Roman"/>
                        </a:rPr>
                        <a:t>Содержание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Times New Roman"/>
                        </a:rPr>
                        <a:t>Месяц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Times New Roman"/>
                        </a:rPr>
                        <a:t>Ответственный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25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На родительских собраниях рассказать о нашем музее (сбор экспонатов, выставка семейных коллекций)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В течение учебного года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Воспитатели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6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Консультация на тему: «Идем в музей!» Информационные памятки «Как знакомить детей с музеем»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Декабрь – Февраль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Мочалова Н.А.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74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Совместная экскурсия детей и родителей в «Музей деревянной игрушки» (Дети выступают в роли экскурсоводов)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Май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Воспитатели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3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Пополнение музея экспонатами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Times New Roman"/>
                        </a:rPr>
                        <a:t>В течение учебного года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Родители и воспитатели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87624" y="105273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родителями: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900</Words>
  <Application>Microsoft Office PowerPoint</Application>
  <PresentationFormat>Экран (4:3)</PresentationFormat>
  <Paragraphs>137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 Knysh</dc:creator>
  <cp:lastModifiedBy>usolseva82@mail.ru</cp:lastModifiedBy>
  <cp:revision>37</cp:revision>
  <dcterms:created xsi:type="dcterms:W3CDTF">2021-10-09T15:51:28Z</dcterms:created>
  <dcterms:modified xsi:type="dcterms:W3CDTF">2024-12-22T06:17:54Z</dcterms:modified>
</cp:coreProperties>
</file>