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73" r:id="rId4"/>
    <p:sldId id="272" r:id="rId5"/>
    <p:sldId id="271" r:id="rId6"/>
    <p:sldId id="274" r:id="rId7"/>
    <p:sldId id="276" r:id="rId8"/>
    <p:sldId id="275" r:id="rId9"/>
    <p:sldId id="278" r:id="rId10"/>
    <p:sldId id="269" r:id="rId11"/>
    <p:sldId id="270" r:id="rId12"/>
    <p:sldId id="279" r:id="rId13"/>
    <p:sldId id="258" r:id="rId14"/>
    <p:sldId id="259" r:id="rId15"/>
    <p:sldId id="260" r:id="rId16"/>
    <p:sldId id="261" r:id="rId17"/>
    <p:sldId id="262" r:id="rId18"/>
    <p:sldId id="263" r:id="rId19"/>
    <p:sldId id="265" r:id="rId20"/>
    <p:sldId id="266" r:id="rId21"/>
    <p:sldId id="264" r:id="rId22"/>
    <p:sldId id="280" r:id="rId23"/>
    <p:sldId id="282" r:id="rId24"/>
    <p:sldId id="267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Повторение – мать учения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1127C33A-2FE8-F107-3C9B-FB9BE1AF8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1328"/>
            <a:ext cx="5770984" cy="452596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Почему пипетка движется, если давить на бутылку?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Какие параметры системы остаются постоянными?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A9CF638-228D-2271-0B5F-67E70DFCE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«Картезианский водолаз»</a:t>
            </a:r>
            <a:endParaRPr lang="ru-RU" sz="40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3319F16-8417-1DB1-766A-9420ADD1E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 descr="МОИ КАРТЕЗИАНСКИЕ ИГРУШКИ Когда имеешь дело с водой, посоветуйся с оп">
            <a:extLst>
              <a:ext uri="{FF2B5EF4-FFF2-40B4-BE49-F238E27FC236}">
                <a16:creationId xmlns:a16="http://schemas.microsoft.com/office/drawing/2014/main" id="{DDC58D50-C27E-1674-B908-355F7F2A5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187" y="2276872"/>
            <a:ext cx="1819275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618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E2A45CBD-4D37-A325-FEDC-97EFBF218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Термодинамические процессы, протекающие в газе постоянной массы при неизменном значении одного из параметров состояния газа, называются </a:t>
            </a:r>
            <a:r>
              <a:rPr lang="ru-RU" b="1" dirty="0" err="1"/>
              <a:t>изопроцессами</a:t>
            </a:r>
            <a:r>
              <a:rPr lang="ru-RU" dirty="0"/>
              <a:t>. </a:t>
            </a:r>
          </a:p>
          <a:p>
            <a:pPr>
              <a:buNone/>
            </a:pPr>
            <a:r>
              <a:rPr lang="ru-RU" dirty="0" err="1"/>
              <a:t>Изопроцессы</a:t>
            </a:r>
            <a:r>
              <a:rPr lang="ru-RU" dirty="0"/>
              <a:t> являются идеализированной моделью реального процесса в газе. </a:t>
            </a:r>
            <a:r>
              <a:rPr lang="ru-RU" dirty="0" err="1"/>
              <a:t>Изопроцессы</a:t>
            </a:r>
            <a:r>
              <a:rPr lang="ru-RU" dirty="0"/>
              <a:t> подчиняются газовым законам. Газовые законы определяют количественные зависимости между двумя параметрами газа при неизменном значении третьего. Газовые законы справедливы для любых газов и газовых смесей.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04E6220-AD42-3F38-557E-799D56532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Изопроцесс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392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949405C-F06D-B17A-89DB-8FA65DAFF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684" y="2857500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Наша цель?</a:t>
            </a:r>
          </a:p>
        </p:txBody>
      </p:sp>
    </p:spTree>
    <p:extLst>
      <p:ext uri="{BB962C8B-B14F-4D97-AF65-F5344CB8AC3E}">
        <p14:creationId xmlns:p14="http://schemas.microsoft.com/office/powerpoint/2010/main" val="2053504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i="1" dirty="0"/>
              <a:t>Изотермическим процессом называются изменения состояния газа, протекающие при постоянной температуре. </a:t>
            </a:r>
          </a:p>
          <a:p>
            <a:pPr>
              <a:buNone/>
            </a:pPr>
            <a:r>
              <a:rPr lang="ru-RU" dirty="0"/>
              <a:t>Изотермический процесс в идеальном газе подчиняется закону Бойля-Мариотта: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Изотермический процесс </a:t>
            </a:r>
            <a:br>
              <a:rPr lang="ru-RU" dirty="0"/>
            </a:br>
            <a:r>
              <a:rPr lang="ru-RU" dirty="0"/>
              <a:t>T = </a:t>
            </a:r>
            <a:r>
              <a:rPr lang="ru-RU" dirty="0" err="1"/>
              <a:t>const</a:t>
            </a:r>
            <a:endParaRPr lang="ru-RU" dirty="0"/>
          </a:p>
        </p:txBody>
      </p:sp>
      <p:pic>
        <p:nvPicPr>
          <p:cNvPr id="4" name="Picture 2" descr="http://class-fizika.ru/images/10_11_class/10-t/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365105"/>
            <a:ext cx="6048672" cy="820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906"/>
            <a:ext cx="8229600" cy="4525963"/>
          </a:xfrm>
        </p:spPr>
        <p:txBody>
          <a:bodyPr/>
          <a:lstStyle/>
          <a:p>
            <a:r>
              <a:rPr lang="ru-RU" dirty="0"/>
              <a:t>Формулу закона можно записать иначе, где</a:t>
            </a:r>
          </a:p>
          <a:p>
            <a:pPr>
              <a:buNone/>
            </a:pPr>
            <a:r>
              <a:rPr lang="ru-RU" dirty="0"/>
              <a:t>     </a:t>
            </a:r>
          </a:p>
          <a:p>
            <a:pPr>
              <a:buNone/>
            </a:pPr>
            <a:r>
              <a:rPr lang="ru-RU" dirty="0"/>
              <a:t>параметры газа в разные моменты времени </a:t>
            </a:r>
          </a:p>
          <a:p>
            <a:endParaRPr lang="ru-RU" dirty="0"/>
          </a:p>
        </p:txBody>
      </p:sp>
      <p:pic>
        <p:nvPicPr>
          <p:cNvPr id="1028" name="Picture 4" descr="http://class-fizika.ru/images/10_11_class/10-t/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6107" y="1580931"/>
            <a:ext cx="5630107" cy="648072"/>
          </a:xfrm>
          <a:prstGeom prst="rect">
            <a:avLst/>
          </a:prstGeom>
          <a:noFill/>
        </p:spPr>
      </p:pic>
      <p:pic>
        <p:nvPicPr>
          <p:cNvPr id="1030" name="Picture 6" descr="http://class-fizika.ru/images/10_11_class/10-t/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0953" y="676609"/>
            <a:ext cx="1476164" cy="360040"/>
          </a:xfrm>
          <a:prstGeom prst="rect">
            <a:avLst/>
          </a:prstGeom>
          <a:noFill/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CC93360-2660-5B4C-9B9B-8A2A9EB141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47" b="11253"/>
          <a:stretch/>
        </p:blipFill>
        <p:spPr bwMode="auto">
          <a:xfrm>
            <a:off x="490562" y="2564904"/>
            <a:ext cx="2170584" cy="267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54F457-1AC4-0ADC-5B93-C217A0490858}"/>
              </a:ext>
            </a:extLst>
          </p:cNvPr>
          <p:cNvSpPr txBox="1"/>
          <p:nvPr/>
        </p:nvSpPr>
        <p:spPr>
          <a:xfrm>
            <a:off x="2802517" y="4300100"/>
            <a:ext cx="1776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Р.Бойль</a:t>
            </a:r>
            <a:endParaRPr lang="ru-RU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49B262BA-2C67-9957-620B-71EDCD817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606" y="2636912"/>
            <a:ext cx="2454866" cy="245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783284-1EEA-1786-1B16-89A8291EF0A0}"/>
              </a:ext>
            </a:extLst>
          </p:cNvPr>
          <p:cNvSpPr txBox="1"/>
          <p:nvPr/>
        </p:nvSpPr>
        <p:spPr>
          <a:xfrm>
            <a:off x="4932040" y="4295846"/>
            <a:ext cx="21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Э.Мариотт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507288" cy="2476872"/>
          </a:xfrm>
        </p:spPr>
        <p:txBody>
          <a:bodyPr/>
          <a:lstStyle/>
          <a:p>
            <a:pPr algn="just"/>
            <a:r>
              <a:rPr lang="ru-RU" dirty="0"/>
              <a:t>Графическое представление изотермического процесса (математически это гипербола) </a:t>
            </a:r>
          </a:p>
          <a:p>
            <a:pPr algn="just"/>
            <a:r>
              <a:rPr lang="ru-RU" dirty="0"/>
              <a:t>На графиках представлены изотермы для разных температур газа, где Т1&lt; Т2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Графическое представление </a:t>
            </a:r>
          </a:p>
        </p:txBody>
      </p:sp>
      <p:pic>
        <p:nvPicPr>
          <p:cNvPr id="17412" name="Picture 4" descr="Изопроцессы: изотермический, изобарный, изохорный, адиабатный. Закон  Гей-Люссака, Шарля, Бойля-Мариотта.Графики процессов. Зависимость  параметров системы - учебные курсы"/>
          <p:cNvPicPr>
            <a:picLocks noChangeAspect="1" noChangeArrowheads="1"/>
          </p:cNvPicPr>
          <p:nvPr/>
        </p:nvPicPr>
        <p:blipFill>
          <a:blip r:embed="rId2" cstate="print"/>
          <a:srcRect t="68726"/>
          <a:stretch>
            <a:fillRect/>
          </a:stretch>
        </p:blipFill>
        <p:spPr bwMode="auto">
          <a:xfrm>
            <a:off x="84900" y="3284984"/>
            <a:ext cx="9059100" cy="24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Изобарным процессом называются изменения состояния газа, протекающие при постоянном давлении. Изобарный процесс в идеальном газе подчиняется закону </a:t>
            </a:r>
            <a:r>
              <a:rPr lang="ru-RU" dirty="0" err="1"/>
              <a:t>Гей-Люсака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Изобарный процесс </a:t>
            </a:r>
            <a:br>
              <a:rPr lang="ru-RU" dirty="0"/>
            </a:br>
            <a:r>
              <a:rPr lang="ru-RU" dirty="0" err="1"/>
              <a:t>p</a:t>
            </a:r>
            <a:r>
              <a:rPr lang="ru-RU" dirty="0"/>
              <a:t> </a:t>
            </a:r>
            <a:r>
              <a:rPr lang="ru-RU" dirty="0" err="1"/>
              <a:t>=const</a:t>
            </a:r>
            <a:endParaRPr lang="ru-RU" dirty="0"/>
          </a:p>
        </p:txBody>
      </p:sp>
      <p:pic>
        <p:nvPicPr>
          <p:cNvPr id="18434" name="Picture 2" descr="http://class-fizika.ru/images/10_11_class/10-t/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789040"/>
            <a:ext cx="4800524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Формулу закона можно записать иначе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class-fizika.ru/images/10_11_class/10-t/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204864"/>
            <a:ext cx="3247803" cy="864096"/>
          </a:xfrm>
          <a:prstGeom prst="rect">
            <a:avLst/>
          </a:prstGeom>
          <a:noFill/>
        </p:spPr>
      </p:pic>
      <p:pic>
        <p:nvPicPr>
          <p:cNvPr id="1030" name="Picture 6" descr="Жозеф Луи Гей-Люссак - КИПиС">
            <a:extLst>
              <a:ext uri="{FF2B5EF4-FFF2-40B4-BE49-F238E27FC236}">
                <a16:creationId xmlns:a16="http://schemas.microsoft.com/office/drawing/2014/main" id="{BAB1693C-6AD4-DB19-6E1E-A7FC0B404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84984"/>
            <a:ext cx="2626244" cy="314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CDA7B3-6644-AEC0-932C-7ACC7F7F4625}"/>
              </a:ext>
            </a:extLst>
          </p:cNvPr>
          <p:cNvSpPr txBox="1"/>
          <p:nvPr/>
        </p:nvSpPr>
        <p:spPr>
          <a:xfrm>
            <a:off x="6089340" y="6461544"/>
            <a:ext cx="2183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Ж. Гей-Люссак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математически это линейная зависимость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Графическое представление</a:t>
            </a:r>
          </a:p>
        </p:txBody>
      </p:sp>
      <p:pic>
        <p:nvPicPr>
          <p:cNvPr id="33794" name="Picture 2" descr="Изопроцессы: изотермический, изобарный, изохорный, адиабатный. Закон  Гей-Люссака, Шарля, Бойля-Мариотта.Графики процессов. Зависимость  параметров системы - учебные курсы"/>
          <p:cNvPicPr>
            <a:picLocks noChangeAspect="1" noChangeArrowheads="1"/>
          </p:cNvPicPr>
          <p:nvPr/>
        </p:nvPicPr>
        <p:blipFill>
          <a:blip r:embed="rId2" cstate="print"/>
          <a:srcRect t="9404" b="61446"/>
          <a:stretch/>
        </p:blipFill>
        <p:spPr bwMode="auto">
          <a:xfrm>
            <a:off x="450574" y="2924944"/>
            <a:ext cx="8693426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451728"/>
          </a:xfrm>
        </p:spPr>
        <p:txBody>
          <a:bodyPr/>
          <a:lstStyle/>
          <a:p>
            <a:r>
              <a:rPr lang="ru-RU" dirty="0"/>
              <a:t>Изохорным процессом называются изменения состояния газа, протекающие при постоянном объеме. </a:t>
            </a:r>
          </a:p>
          <a:p>
            <a:r>
              <a:rPr lang="ru-RU" dirty="0"/>
              <a:t>Изохорный процесс в идеальном газе подчиняется закону Шарля: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Изохорный процесс </a:t>
            </a:r>
            <a:br>
              <a:rPr lang="ru-RU" dirty="0"/>
            </a:br>
            <a:r>
              <a:rPr lang="ru-RU" dirty="0"/>
              <a:t>V = </a:t>
            </a:r>
            <a:r>
              <a:rPr lang="ru-RU" dirty="0" err="1"/>
              <a:t>const</a:t>
            </a:r>
            <a:endParaRPr lang="ru-RU" dirty="0"/>
          </a:p>
        </p:txBody>
      </p:sp>
      <p:pic>
        <p:nvPicPr>
          <p:cNvPr id="34818" name="Picture 2" descr="http://class-fizika.ru/images/10_11_class/10-t/5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717032"/>
            <a:ext cx="6156684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1CCAF1B0-6AC1-2061-4B9B-C493024B2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1.Что называют идеальным газом?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7B486ED-8037-9867-5DF4-7534904CD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Повторение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992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587632"/>
          </a:xfrm>
        </p:spPr>
        <p:txBody>
          <a:bodyPr>
            <a:normAutofit/>
          </a:bodyPr>
          <a:lstStyle/>
          <a:p>
            <a:r>
              <a:rPr lang="ru-RU" dirty="0"/>
              <a:t>Формулу закона можно записать иначе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class-fizika.ru/images/10_11_class/10-t/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04864"/>
            <a:ext cx="5280576" cy="1296144"/>
          </a:xfrm>
          <a:prstGeom prst="rect">
            <a:avLst/>
          </a:prstGeom>
          <a:noFill/>
        </p:spPr>
      </p:pic>
      <p:pic>
        <p:nvPicPr>
          <p:cNvPr id="2050" name="Picture 2" descr="Jacques Alexandre César Charles (November 12, 1746 - April 7, 1823) was a  French inventor, scientist, mathematician, and balloonist. Charles  conceived the idea that hydrogen would be a suitable lifting agent for  balloons having studied the work of Robert Stock Photo - Alamy">
            <a:extLst>
              <a:ext uri="{FF2B5EF4-FFF2-40B4-BE49-F238E27FC236}">
                <a16:creationId xmlns:a16="http://schemas.microsoft.com/office/drawing/2014/main" id="{D1F24DAF-6893-B2DC-FED9-303BE5C2E7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8"/>
          <a:stretch/>
        </p:blipFill>
        <p:spPr bwMode="auto">
          <a:xfrm>
            <a:off x="5801754" y="3546024"/>
            <a:ext cx="2839193" cy="320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0906E7-65AA-797A-4E29-651C2CB3508E}"/>
              </a:ext>
            </a:extLst>
          </p:cNvPr>
          <p:cNvSpPr txBox="1"/>
          <p:nvPr/>
        </p:nvSpPr>
        <p:spPr>
          <a:xfrm>
            <a:off x="4572000" y="5376671"/>
            <a:ext cx="1944216" cy="368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Ж. Шарль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587632"/>
          </a:xfrm>
        </p:spPr>
        <p:txBody>
          <a:bodyPr>
            <a:normAutofit/>
          </a:bodyPr>
          <a:lstStyle/>
          <a:p>
            <a:r>
              <a:rPr lang="ru-RU" dirty="0"/>
              <a:t>математически это линейная зависимость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Графическое представление</a:t>
            </a:r>
          </a:p>
        </p:txBody>
      </p:sp>
      <p:pic>
        <p:nvPicPr>
          <p:cNvPr id="35842" name="Picture 2" descr="Изопроцессы: изотермический, изобарный, изохорный, адиабатный. Закон  Гей-Люссака, Шарля, Бойля-Мариотта.Графики процессов. Зависимость  параметров системы - учебные курсы"/>
          <p:cNvPicPr>
            <a:picLocks noChangeAspect="1" noChangeArrowheads="1"/>
          </p:cNvPicPr>
          <p:nvPr/>
        </p:nvPicPr>
        <p:blipFill>
          <a:blip r:embed="rId2" cstate="print"/>
          <a:srcRect t="40230" b="32950"/>
          <a:stretch>
            <a:fillRect/>
          </a:stretch>
        </p:blipFill>
        <p:spPr bwMode="auto">
          <a:xfrm>
            <a:off x="0" y="2924944"/>
            <a:ext cx="9144000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EDB5671-468B-3EC5-F2F1-24CDE3FE1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Какие </a:t>
            </a:r>
            <a:r>
              <a:rPr lang="ru-RU" dirty="0" err="1"/>
              <a:t>изопроцессы</a:t>
            </a:r>
            <a:r>
              <a:rPr lang="ru-RU" dirty="0"/>
              <a:t> и законы применяются в данных ситуациях?</a:t>
            </a:r>
          </a:p>
        </p:txBody>
      </p:sp>
      <p:pic>
        <p:nvPicPr>
          <p:cNvPr id="3074" name="Picture 2" descr="Чело�век надувает велосипедную шину. - Стоковые фото Велосипедный насос роялти-фри">
            <a:extLst>
              <a:ext uri="{FF2B5EF4-FFF2-40B4-BE49-F238E27FC236}">
                <a16:creationId xmlns:a16="http://schemas.microsoft.com/office/drawing/2014/main" id="{C66ED94C-B450-AA4E-9D15-CEEEEB711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36912"/>
            <a:ext cx="367049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AB0EAAF0-F8D0-C050-4AB3-2A1739851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3691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Оказывается, мы неправильно кипятим воду в чайнике: вот простые правила,  как делать это безопасно">
            <a:extLst>
              <a:ext uri="{FF2B5EF4-FFF2-40B4-BE49-F238E27FC236}">
                <a16:creationId xmlns:a16="http://schemas.microsoft.com/office/drawing/2014/main" id="{B46CCA35-19EC-993C-BC3D-C718E0EBC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36912"/>
            <a:ext cx="43524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8330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588287-589A-15C1-DAEB-37A7AE952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Ответь на вопросы (рефлексия)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C3FCC4-18AA-80E4-761B-CBAA32385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419350"/>
            <a:ext cx="2019300" cy="2019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1993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/>
              <a:t>Просмотрите видео для закрепления материала. В данном видео более подробна раскрыта данная тема: приведены примеры, исторические справки, объяснения к графикам.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Дополнительный источник</a:t>
            </a:r>
          </a:p>
        </p:txBody>
      </p:sp>
      <p:pic>
        <p:nvPicPr>
          <p:cNvPr id="1026" name="Picture 2" descr="QR-код">
            <a:extLst>
              <a:ext uri="{FF2B5EF4-FFF2-40B4-BE49-F238E27FC236}">
                <a16:creationId xmlns:a16="http://schemas.microsoft.com/office/drawing/2014/main" id="{AC180E53-0E5B-3369-D3D0-790903949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44950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CBBEAB2A-47B7-8DAA-FD9E-5DAF18B27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835" y="1200963"/>
            <a:ext cx="8229600" cy="4525963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Решить следующие задачи:</a:t>
            </a:r>
          </a:p>
          <a:p>
            <a:r>
              <a:rPr lang="ru-RU" dirty="0"/>
              <a:t>На рисунке изображен замкнутый цикл. Проанализировать график и нарисовать его в координатах </a:t>
            </a:r>
            <a:r>
              <a:rPr lang="en-US" dirty="0"/>
              <a:t>p (T) </a:t>
            </a:r>
            <a:r>
              <a:rPr lang="ru-RU" dirty="0"/>
              <a:t>и</a:t>
            </a:r>
            <a:r>
              <a:rPr lang="en-US" dirty="0"/>
              <a:t> V (T)</a:t>
            </a:r>
          </a:p>
          <a:p>
            <a:r>
              <a:rPr lang="ru-RU" dirty="0"/>
              <a:t>Найти давление в процессе ВС, если в точке в точке В объем равен 4 л, количество вещества 2 моль, температура 130 К.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A856C51-648F-168B-38D3-CFD7B7A9F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3A07DF-8B63-7E4A-47ED-B9589628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4355503"/>
            <a:ext cx="3024336" cy="288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20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2D0FEF27-5EC6-C4AF-7A3C-20A072CED9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газ, для которого взаимодействием и размерами молекул можно пренебречь.</a:t>
            </a:r>
          </a:p>
          <a:p>
            <a:endParaRPr lang="ru-RU" dirty="0">
              <a:solidFill>
                <a:srgbClr val="333333"/>
              </a:solidFill>
              <a:latin typeface="Circe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При достаточном разрежении (например, воздух при обычных, близких к нормальным условиям) газы с хорошей точностью описываются этой моделью.</a:t>
            </a: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C796AD5-443C-ED07-1232-B4BCB501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Идеальный газ</a:t>
            </a:r>
          </a:p>
        </p:txBody>
      </p:sp>
    </p:spTree>
    <p:extLst>
      <p:ext uri="{BB962C8B-B14F-4D97-AF65-F5344CB8AC3E}">
        <p14:creationId xmlns:p14="http://schemas.microsoft.com/office/powerpoint/2010/main" val="212195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89CBD-C98A-E73C-41B7-4A152F14F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5BD42FB5-14FB-E0A0-8B7F-281EB15D6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Какие параметры называют макроскопическими?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A552101-6CE6-B754-F9C7-9FD625089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Повторение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460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D9716FE8-8DE3-BDCF-4909-2BBA81C82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Параметры больших масштабов</a:t>
            </a:r>
          </a:p>
          <a:p>
            <a:endParaRPr lang="ru-RU" dirty="0"/>
          </a:p>
          <a:p>
            <a:r>
              <a:rPr lang="ru-RU" dirty="0"/>
              <a:t>Сюда относятся давление (p-1Па), объем (V-1м</a:t>
            </a:r>
            <a:r>
              <a:rPr lang="ru-RU" baseline="30000" dirty="0"/>
              <a:t>3</a:t>
            </a:r>
            <a:r>
              <a:rPr lang="ru-RU" dirty="0"/>
              <a:t>) и температура (T-1К)</a:t>
            </a:r>
            <a:r>
              <a:rPr lang="ru-RU" b="1" dirty="0"/>
              <a:t>. 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9D973AA-F666-9519-461C-109683ABC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Макроскопические параметры</a:t>
            </a:r>
          </a:p>
        </p:txBody>
      </p:sp>
    </p:spTree>
    <p:extLst>
      <p:ext uri="{BB962C8B-B14F-4D97-AF65-F5344CB8AC3E}">
        <p14:creationId xmlns:p14="http://schemas.microsoft.com/office/powerpoint/2010/main" val="2566617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915D2-7F6A-D1B5-B8B1-0417D5170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35397FA8-456F-520C-E433-AC4E4EFC4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3.Физический смысл основного уравнения МКТ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1EC69A2-6C6E-3C37-226F-4E7C149C1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Повторение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93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E2B0FD87-AA1E-4B67-2CE6-8AF645044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1F1F1F"/>
                </a:solidFill>
                <a:effectLst/>
                <a:latin typeface="Google Sans"/>
              </a:rPr>
              <a:t>Основное уравнение МКТ идеального газа связывает макропараметры и микропараметры</a:t>
            </a: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BD19012-CF30-DD93-3804-419D7F93B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Основное уравнение МКТ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78D5BC-4086-5151-D274-549BBA80C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492896"/>
            <a:ext cx="5895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9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F38B3-F3D0-6C29-1D46-722ED855A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0887BAB4-4041-6B3D-FD82-A54697D85A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Что называют уравнением состояния идеального газа?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220CCD7-648D-88E5-27DB-3D0E50345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Повторение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553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F70BAFB-4179-6BBA-9B19-2CD68585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Уравнение состояния </a:t>
            </a:r>
            <a:r>
              <a:rPr lang="ru-RU" dirty="0" err="1"/>
              <a:t>ид.газа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667876-9A03-4D66-5384-4783C9BA9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59" y="1669082"/>
            <a:ext cx="5152862" cy="370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491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85</TotalTime>
  <Words>445</Words>
  <Application>Microsoft Office PowerPoint</Application>
  <PresentationFormat>Экран (4:3)</PresentationFormat>
  <Paragraphs>59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Calibri</vt:lpstr>
      <vt:lpstr>Circe</vt:lpstr>
      <vt:lpstr>Google Sans</vt:lpstr>
      <vt:lpstr>Lucida Sans Unicode</vt:lpstr>
      <vt:lpstr>Times New Roman</vt:lpstr>
      <vt:lpstr>Verdana</vt:lpstr>
      <vt:lpstr>Wingdings 2</vt:lpstr>
      <vt:lpstr>Wingdings 3</vt:lpstr>
      <vt:lpstr>Открытая</vt:lpstr>
      <vt:lpstr>Повторение – мать учения</vt:lpstr>
      <vt:lpstr>Повторение</vt:lpstr>
      <vt:lpstr>Идеальный газ</vt:lpstr>
      <vt:lpstr>Повторение</vt:lpstr>
      <vt:lpstr>Макроскопические параметры</vt:lpstr>
      <vt:lpstr>Повторение</vt:lpstr>
      <vt:lpstr>Основное уравнение МКТ</vt:lpstr>
      <vt:lpstr>Повторение</vt:lpstr>
      <vt:lpstr>Уравнение состояния ид.газа</vt:lpstr>
      <vt:lpstr>«Картезианский водолаз»</vt:lpstr>
      <vt:lpstr>Изопроцесс</vt:lpstr>
      <vt:lpstr>Наша цель?</vt:lpstr>
      <vt:lpstr>Изотермический процесс  T = const</vt:lpstr>
      <vt:lpstr>Презентация PowerPoint</vt:lpstr>
      <vt:lpstr>Графическое представление </vt:lpstr>
      <vt:lpstr>Изобарный процесс  p =const</vt:lpstr>
      <vt:lpstr>Презентация PowerPoint</vt:lpstr>
      <vt:lpstr>Графическое представление</vt:lpstr>
      <vt:lpstr>Изохорный процесс  V = const</vt:lpstr>
      <vt:lpstr>Презентация PowerPoint</vt:lpstr>
      <vt:lpstr>Графическое представление</vt:lpstr>
      <vt:lpstr>Какие изопроцессы и законы применяются в данных ситуациях?</vt:lpstr>
      <vt:lpstr>Ответь на вопросы (рефлексия)</vt:lpstr>
      <vt:lpstr>Дополнительный источник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Изопроцессы</dc:title>
  <dc:creator>User</dc:creator>
  <cp:lastModifiedBy>Катя</cp:lastModifiedBy>
  <cp:revision>21</cp:revision>
  <dcterms:created xsi:type="dcterms:W3CDTF">2020-10-13T10:17:23Z</dcterms:created>
  <dcterms:modified xsi:type="dcterms:W3CDTF">2024-11-12T15:03:26Z</dcterms:modified>
</cp:coreProperties>
</file>