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60" r:id="rId6"/>
    <p:sldId id="261" r:id="rId7"/>
    <p:sldId id="262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6" y="-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08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package" Target="../embeddings/Microsoft_PowerPoint_Presentation1.pptx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package" Target="../embeddings/Microsoft_PowerPoint_Presentation2.pptx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png"/><Relationship Id="rId5" Type="http://schemas.openxmlformats.org/officeDocument/2006/relationships/image" Target="../media/image21.emf"/><Relationship Id="rId10" Type="http://schemas.openxmlformats.org/officeDocument/2006/relationships/image" Target="../media/image30.png"/><Relationship Id="rId4" Type="http://schemas.openxmlformats.org/officeDocument/2006/relationships/package" Target="../embeddings/Microsoft_PowerPoint_Presentation3.pptx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008080"/>
            </a:gs>
            <a:gs pos="6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0874" y="203528"/>
            <a:ext cx="8689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Georgia" pitchFamily="18" charset="0"/>
                <a:cs typeface="Times New Roman" panose="02020603050405020304" pitchFamily="18" charset="0"/>
              </a:rPr>
              <a:t>Семейная гостиная </a:t>
            </a: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  <a:cs typeface="Times New Roman" panose="02020603050405020304" pitchFamily="18" charset="0"/>
              </a:rPr>
              <a:t>« Это </a:t>
            </a:r>
            <a:r>
              <a:rPr lang="ru-RU" sz="2800" dirty="0">
                <a:solidFill>
                  <a:schemeClr val="bg1"/>
                </a:solidFill>
                <a:latin typeface="Georgia" pitchFamily="18" charset="0"/>
                <a:cs typeface="Times New Roman" panose="02020603050405020304" pitchFamily="18" charset="0"/>
              </a:rPr>
              <a:t>главное слово - семья</a:t>
            </a:r>
            <a:r>
              <a:rPr lang="ru-RU" sz="2800" dirty="0" smtClean="0">
                <a:solidFill>
                  <a:schemeClr val="bg1"/>
                </a:solidFill>
                <a:latin typeface="Georgia" pitchFamily="18" charset="0"/>
                <a:cs typeface="Times New Roman" panose="02020603050405020304" pitchFamily="18" charset="0"/>
              </a:rPr>
              <a:t>"</a:t>
            </a:r>
            <a:endParaRPr lang="ru-RU" sz="2800" dirty="0">
              <a:solidFill>
                <a:schemeClr val="bg1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 descr="https://klike.net/uploads/posts/2023-01/1674025461_3-1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s://klike.net/uploads/posts/2023-01/1674025461_3-11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https://klike.net/uploads/posts/2023-01/1674025461_3-11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47816"/>
            <a:ext cx="6366276" cy="576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2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363387"/>
            <a:ext cx="6247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  <a:t>Какой цветок в России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  <a:t> является символом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  <a:t>семьи?</a:t>
            </a:r>
          </a:p>
        </p:txBody>
      </p:sp>
      <p:pic>
        <p:nvPicPr>
          <p:cNvPr id="4097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57" y="1375384"/>
            <a:ext cx="2169306" cy="24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31365"/>
            <a:ext cx="2736304" cy="322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844" y="3698547"/>
            <a:ext cx="2846592" cy="286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s://i.pinimg.com/736x/19/28/dc/1928dc61111d3cb6d041cf2d44e612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8760"/>
            <a:ext cx="1611742" cy="282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https://grizly.club/uploads/posts/2022-12/1671047241_grizly-club-p-romashka-na-prozrachnom-fone-png-2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865" b="96892" l="21744" r="810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99351"/>
            <a:ext cx="3361794" cy="289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31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008080"/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2656"/>
            <a:ext cx="835292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chemeClr val="bg1"/>
                </a:solidFill>
                <a:latin typeface="Georgia" pitchFamily="18" charset="0"/>
                <a:ea typeface="Calibri"/>
                <a:cs typeface="Times New Roman"/>
              </a:rPr>
              <a:t>Представление о семье. Какие ассоциации </a:t>
            </a:r>
            <a:r>
              <a:rPr lang="ru-RU" i="1" dirty="0" smtClean="0">
                <a:solidFill>
                  <a:schemeClr val="bg1"/>
                </a:solidFill>
                <a:latin typeface="Georgia" pitchFamily="18" charset="0"/>
                <a:ea typeface="Calibri"/>
                <a:cs typeface="Times New Roman"/>
              </a:rPr>
              <a:t>вызывает у вас слово «семья»?</a:t>
            </a:r>
            <a:endParaRPr lang="ru-RU" sz="1600" i="1" dirty="0">
              <a:solidFill>
                <a:schemeClr val="bg1"/>
              </a:solidFill>
              <a:latin typeface="Georgia" pitchFamily="18" charset="0"/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879099"/>
              </p:ext>
            </p:extLst>
          </p:nvPr>
        </p:nvGraphicFramePr>
        <p:xfrm>
          <a:off x="856360" y="838068"/>
          <a:ext cx="7719312" cy="5780966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4392488"/>
                <a:gridCol w="3326824"/>
              </a:tblGrid>
              <a:tr h="10433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Если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семья — это здание, то какое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Если семья — это цвет, то какой…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1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Если семья — это музыка, то какая 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1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Если семья — это геометрическая фигура, то какая…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6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Если </a:t>
                      </a:r>
                      <a:r>
                        <a:rPr lang="ru-RU" sz="1800" dirty="0">
                          <a:effectLst/>
                        </a:rPr>
                        <a:t>семья — это настроение, то какое…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5" name="Рисунок 7" descr="https://kartinki.pics/uploads/posts/2022-02/1645956267_1-kartinkin-net-p-skripichnii-klyuch-i-noti-kartink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854" y="3208748"/>
            <a:ext cx="837378" cy="91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10" descr="https://gas-kvas.com/uploads/posts/2023-01/1674420682_gas-kvas-com-p-eskiz-fasada-zdaniya-risunok-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854" y="1052736"/>
            <a:ext cx="1074669" cy="78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11" descr="https://gas-kvas.com/grafic/uploads/posts/2023-10/1696605682_gas-kvas-com-p-kartinki-geometricheskie-figuri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-6384925"/>
            <a:ext cx="155257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15" descr="https://wanderhaus.ru/wp-content/uploads/2015/02/Smiles-previe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9" r="-2887" b="16289"/>
          <a:stretch>
            <a:fillRect/>
          </a:stretch>
        </p:blipFill>
        <p:spPr bwMode="auto">
          <a:xfrm>
            <a:off x="5822854" y="5528905"/>
            <a:ext cx="1320147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76" y="4581128"/>
            <a:ext cx="1119587" cy="75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5238416" y="836712"/>
            <a:ext cx="0" cy="568863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76" y="2204864"/>
            <a:ext cx="93339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5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878643"/>
              </p:ext>
            </p:extLst>
          </p:nvPr>
        </p:nvGraphicFramePr>
        <p:xfrm>
          <a:off x="0" y="0"/>
          <a:ext cx="9144000" cy="685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Презентация" r:id="rId4" imgW="4288640" imgH="3214195" progId="PowerPoint.Show.12">
                  <p:embed/>
                </p:oleObj>
              </mc:Choice>
              <mc:Fallback>
                <p:oleObj name="Презентация" r:id="rId4" imgW="4288640" imgH="3214195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7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95536" y="260648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19" y="629980"/>
            <a:ext cx="5394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стало символом большой семьи: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90557"/>
            <a:ext cx="2939529" cy="182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0" y="979140"/>
            <a:ext cx="3029444" cy="208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39614"/>
            <a:ext cx="2813869" cy="207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287" y="4105552"/>
            <a:ext cx="334465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5536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6693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Трое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лодке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-Пятеро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ванной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Семеро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лавкам.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-Четверо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1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404664"/>
            <a:ext cx="644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Какое растение олицетворяет собой одновременно и родного и приёмного родственника? </a:t>
            </a:r>
            <a:endParaRPr lang="ru-RU" sz="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94" y="730158"/>
            <a:ext cx="2847950" cy="3602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2764532" cy="3189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03244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02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155732"/>
              </p:ext>
            </p:extLst>
          </p:nvPr>
        </p:nvGraphicFramePr>
        <p:xfrm>
          <a:off x="0" y="0"/>
          <a:ext cx="9144000" cy="685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Презентация" r:id="rId4" imgW="4570541" imgH="3427323" progId="PowerPoint.Show.12">
                  <p:embed/>
                </p:oleObj>
              </mc:Choice>
              <mc:Fallback>
                <p:oleObj name="Презентация" r:id="rId4" imgW="4570541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7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47667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 какой русской игрушке говорят: «Она олицетворяет собой идею крепкой семьи, достатка, продолжения рода, единства?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12" y="1340768"/>
            <a:ext cx="338076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68760"/>
            <a:ext cx="2520280" cy="2239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4984"/>
            <a:ext cx="2868985" cy="320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69409"/>
            <a:ext cx="223224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8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605526"/>
              </p:ext>
            </p:extLst>
          </p:nvPr>
        </p:nvGraphicFramePr>
        <p:xfrm>
          <a:off x="0" y="9645"/>
          <a:ext cx="9144000" cy="685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Презентация" r:id="rId4" imgW="4570541" imgH="3427323" progId="PowerPoint.Show.12">
                  <p:embed/>
                </p:oleObj>
              </mc:Choice>
              <mc:Fallback>
                <p:oleObj name="Презентация" r:id="rId4" imgW="4570541" imgH="342732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9645"/>
                        <a:ext cx="9144000" cy="6857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332656"/>
            <a:ext cx="6143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Какую погоду не в силах предсказать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синоптики?</a:t>
            </a:r>
            <a:endParaRPr lang="ru-RU" sz="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2"/>
          <a:stretch/>
        </p:blipFill>
        <p:spPr bwMode="auto">
          <a:xfrm>
            <a:off x="251520" y="1113753"/>
            <a:ext cx="3290140" cy="280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167" y="260648"/>
            <a:ext cx="3238833" cy="275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739" y="3645024"/>
            <a:ext cx="4409436" cy="306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65104"/>
            <a:ext cx="2501022" cy="224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1" name="Picture 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83359"/>
            <a:ext cx="2710455" cy="270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0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47864" y="219998"/>
            <a:ext cx="2370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Д/и «Счастье – в дом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48780"/>
            <a:ext cx="275562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34" y="1157810"/>
            <a:ext cx="5871897" cy="439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96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129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2024-04-21T15:31:44Z</dcterms:created>
  <dcterms:modified xsi:type="dcterms:W3CDTF">2024-11-17T13:24:06Z</dcterms:modified>
</cp:coreProperties>
</file>