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14" r:id="rId2"/>
    <p:sldId id="282" r:id="rId3"/>
    <p:sldId id="281" r:id="rId4"/>
    <p:sldId id="288" r:id="rId5"/>
    <p:sldId id="268" r:id="rId6"/>
    <p:sldId id="294" r:id="rId7"/>
    <p:sldId id="293" r:id="rId8"/>
    <p:sldId id="297" r:id="rId9"/>
    <p:sldId id="303" r:id="rId10"/>
    <p:sldId id="302" r:id="rId11"/>
    <p:sldId id="296" r:id="rId12"/>
    <p:sldId id="295" r:id="rId13"/>
    <p:sldId id="289" r:id="rId14"/>
    <p:sldId id="298" r:id="rId15"/>
    <p:sldId id="299" r:id="rId16"/>
    <p:sldId id="305" r:id="rId17"/>
    <p:sldId id="292" r:id="rId18"/>
    <p:sldId id="300" r:id="rId19"/>
    <p:sldId id="304" r:id="rId20"/>
    <p:sldId id="291" r:id="rId21"/>
    <p:sldId id="256" r:id="rId22"/>
    <p:sldId id="301" r:id="rId23"/>
    <p:sldId id="307" r:id="rId24"/>
    <p:sldId id="308" r:id="rId25"/>
    <p:sldId id="309" r:id="rId26"/>
    <p:sldId id="310" r:id="rId27"/>
    <p:sldId id="311" r:id="rId28"/>
    <p:sldId id="312" r:id="rId29"/>
    <p:sldId id="306" r:id="rId30"/>
    <p:sldId id="280" r:id="rId31"/>
    <p:sldId id="27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34" y="-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16.png"/><Relationship Id="rId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16.png"/><Relationship Id="rId4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16.png"/><Relationship Id="rId4" Type="http://schemas.microsoft.com/office/2007/relationships/hdphoto" Target="../media/hdphoto10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microsoft.com/office/2007/relationships/hdphoto" Target="../media/hdphoto17.wdp"/><Relationship Id="rId3" Type="http://schemas.microsoft.com/office/2007/relationships/hdphoto" Target="../media/hdphoto12.wdp"/><Relationship Id="rId7" Type="http://schemas.microsoft.com/office/2007/relationships/hdphoto" Target="../media/hdphoto14.wdp"/><Relationship Id="rId12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microsoft.com/office/2007/relationships/hdphoto" Target="../media/hdphoto16.wdp"/><Relationship Id="rId5" Type="http://schemas.microsoft.com/office/2007/relationships/hdphoto" Target="../media/hdphoto13.wdp"/><Relationship Id="rId15" Type="http://schemas.openxmlformats.org/officeDocument/2006/relationships/image" Target="../media/image1.jpeg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microsoft.com/office/2007/relationships/hdphoto" Target="../media/hdphoto15.wdp"/><Relationship Id="rId1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16.png"/><Relationship Id="rId4" Type="http://schemas.microsoft.com/office/2007/relationships/hdphoto" Target="../media/hdphoto10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30.png"/><Relationship Id="rId4" Type="http://schemas.microsoft.com/office/2007/relationships/hdphoto" Target="../media/hdphoto4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30.png"/><Relationship Id="rId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30.png"/><Relationship Id="rId4" Type="http://schemas.microsoft.com/office/2007/relationships/hdphoto" Target="../media/hdphoto4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30.png"/><Relationship Id="rId4" Type="http://schemas.microsoft.com/office/2007/relationships/hdphoto" Target="../media/hdphoto4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16.png"/><Relationship Id="rId4" Type="http://schemas.microsoft.com/office/2007/relationships/hdphoto" Target="../media/hdphoto10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8.wdp"/><Relationship Id="rId3" Type="http://schemas.microsoft.com/office/2007/relationships/hdphoto" Target="../media/hdphoto4.wdp"/><Relationship Id="rId7" Type="http://schemas.microsoft.com/office/2007/relationships/hdphoto" Target="../media/hdphoto5.wdp"/><Relationship Id="rId12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7.wdp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1.jpeg"/><Relationship Id="rId9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9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16.png"/><Relationship Id="rId4" Type="http://schemas.microsoft.com/office/2007/relationships/hdphoto" Target="../media/hdphoto10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bat" pitchFamily="2" charset="0"/>
              </a:rPr>
              <a:t>Презентация к занятию детского объединения  «ЭТИКЕТ»</a:t>
            </a:r>
          </a:p>
          <a:p>
            <a:pPr algn="ctr"/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2428868"/>
            <a:ext cx="28575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повторить и систематизировать знания по теме «Правила поведения дома»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1428736"/>
            <a:ext cx="6357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Arbat" pitchFamily="2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Arbat" pitchFamily="2" charset="0"/>
              </a:rPr>
              <a:t>«Маша  сдает экзамен»</a:t>
            </a:r>
            <a:endParaRPr lang="ru-RU" sz="3600" dirty="0" smtClean="0">
              <a:solidFill>
                <a:srgbClr val="002060"/>
              </a:solidFill>
              <a:latin typeface="Arbat" pitchFamily="2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4429132"/>
            <a:ext cx="4000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Хаматшарипова Валентина Викторовна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Педагог дополнительного образования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Орск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819493" y="1844824"/>
            <a:ext cx="1152128" cy="115212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841426" y="3217330"/>
            <a:ext cx="1152128" cy="115212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841426" y="4653136"/>
            <a:ext cx="1152128" cy="115212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642778" y="2276872"/>
            <a:ext cx="3272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bat" pitchFamily="82" charset="0"/>
              </a:rPr>
              <a:t>Категорично – НЕТ!</a:t>
            </a:r>
            <a:endParaRPr lang="ru-RU" sz="3600" b="1" dirty="0">
              <a:solidFill>
                <a:srgbClr val="C00000"/>
              </a:solidFill>
              <a:latin typeface="Arbat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3554" y="3501007"/>
            <a:ext cx="4458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  <a:latin typeface="Arbat" pitchFamily="82" charset="0"/>
              </a:rPr>
              <a:t>ОСТОРОЖНО! </a:t>
            </a:r>
            <a:endParaRPr lang="ru-RU" sz="3600" b="1" dirty="0">
              <a:solidFill>
                <a:srgbClr val="FFC000"/>
              </a:solidFill>
              <a:latin typeface="Arbat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89137" y="4653136"/>
            <a:ext cx="36134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Arbat" pitchFamily="82" charset="0"/>
              </a:rPr>
              <a:t>Это ДА, </a:t>
            </a:r>
          </a:p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Arbat" pitchFamily="82" charset="0"/>
              </a:rPr>
              <a:t>так и поступай всегда!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Arbat" pitchFamily="82" charset="0"/>
            </a:endParaRPr>
          </a:p>
        </p:txBody>
      </p:sp>
      <p:pic>
        <p:nvPicPr>
          <p:cNvPr id="9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80197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52651" y="11038"/>
            <a:ext cx="2016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2"/>
          <p:cNvSpPr txBox="1">
            <a:spLocks/>
          </p:cNvSpPr>
          <p:nvPr/>
        </p:nvSpPr>
        <p:spPr>
          <a:xfrm>
            <a:off x="1040884" y="404664"/>
            <a:ext cx="7488832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Светофор вежливости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13" name="Рисунок 12" descr="http://s61.radikal.ru/i173/1010/fb/b52af15037c0t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09" b="97645" l="9988" r="99158">
                        <a14:foregroundMark x1="69555" y1="20985" x2="69555" y2="20985"/>
                        <a14:foregroundMark x1="67028" y1="16488" x2="67389" y2="7709"/>
                        <a14:foregroundMark x1="72563" y1="8779" x2="83153" y2="19914"/>
                        <a14:foregroundMark x1="84717" y1="8565" x2="84717" y2="8565"/>
                        <a14:foregroundMark x1="91937" y1="69165" x2="99158" y2="86724"/>
                        <a14:foregroundMark x1="76053" y1="48180" x2="87966" y2="84797"/>
                        <a14:foregroundMark x1="68351" y1="50107" x2="58123" y2="85867"/>
                        <a14:foregroundMark x1="58604" y1="88009" x2="88688" y2="90792"/>
                        <a14:foregroundMark x1="57882" y1="93790" x2="58002" y2="97645"/>
                        <a14:foregroundMark x1="91456" y1="67880" x2="77617" y2="52034"/>
                        <a14:foregroundMark x1="77738" y1="50107" x2="79422" y2="52034"/>
                        <a14:foregroundMark x1="80746" y1="52034" x2="80746" y2="52034"/>
                        <a14:foregroundMark x1="83995" y1="55032" x2="83995" y2="55032"/>
                        <a14:foregroundMark x1="83153" y1="48608" x2="83153" y2="48608"/>
                        <a14:foregroundMark x1="86522" y1="52248" x2="86522" y2="52248"/>
                        <a14:foregroundMark x1="89170" y1="56103" x2="89170" y2="56103"/>
                        <a14:foregroundMark x1="91937" y1="59315" x2="91937" y2="59315"/>
                        <a14:foregroundMark x1="93622" y1="63169" x2="93622" y2="63169"/>
                        <a14:foregroundMark x1="95909" y1="68308" x2="95909" y2="68308"/>
                        <a14:foregroundMark x1="79061" y1="26981" x2="79061" y2="26981"/>
                        <a14:foregroundMark x1="83153" y1="41542" x2="83153" y2="41542"/>
                        <a14:foregroundMark x1="83273" y1="10278" x2="83273" y2="10278"/>
                        <a14:foregroundMark x1="82310" y1="14347" x2="82310" y2="14347"/>
                        <a14:foregroundMark x1="79663" y1="13704" x2="79663" y2="13704"/>
                        <a14:foregroundMark x1="79422" y1="39615" x2="79422" y2="39615"/>
                        <a14:foregroundMark x1="80746" y1="38758" x2="80746" y2="38758"/>
                        <a14:foregroundMark x1="82070" y1="37687" x2="82070" y2="37687"/>
                        <a14:foregroundMark x1="80024" y1="36617" x2="82070" y2="42398"/>
                        <a14:foregroundMark x1="83032" y1="40899" x2="83032" y2="40899"/>
                        <a14:foregroundMark x1="15523" y1="26981" x2="15523" y2="26981"/>
                        <a14:foregroundMark x1="17329" y1="30407" x2="17329" y2="30407"/>
                        <a14:foregroundMark x1="19374" y1="33619" x2="19374" y2="33619"/>
                        <a14:foregroundMark x1="20939" y1="37687" x2="20939" y2="37687"/>
                        <a14:foregroundMark x1="12034" y1="21842" x2="12034" y2="21842"/>
                        <a14:backgroundMark x1="12515" y1="14561" x2="38748" y2="49679"/>
                        <a14:backgroundMark x1="30566" y1="71306" x2="30566" y2="71306"/>
                        <a14:backgroundMark x1="31408" y1="76017" x2="31408" y2="76017"/>
                        <a14:backgroundMark x1="37545" y1="76660" x2="37545" y2="76660"/>
                        <a14:backgroundMark x1="67148" y1="5353" x2="67148" y2="5353"/>
                        <a14:backgroundMark x1="73767" y1="5353" x2="73767" y2="5353"/>
                        <a14:backgroundMark x1="75451" y1="10064" x2="75451" y2="10064"/>
                        <a14:backgroundMark x1="43442" y1="25268" x2="43442" y2="25268"/>
                        <a14:backgroundMark x1="41998" y1="35332" x2="41998" y2="35332"/>
                        <a14:backgroundMark x1="40433" y1="58458" x2="66907" y2="7495"/>
                        <a14:backgroundMark x1="11552" y1="31263" x2="27557" y2="77088"/>
                        <a14:backgroundMark x1="19013" y1="99358" x2="19013" y2="99358"/>
                        <a14:backgroundMark x1="30084" y1="98929" x2="30084" y2="98929"/>
                        <a14:backgroundMark x1="99880" y1="67880" x2="99880" y2="67880"/>
                        <a14:backgroundMark x1="99759" y1="70878" x2="99759" y2="70878"/>
                        <a14:backgroundMark x1="99759" y1="73448" x2="99759" y2="73448"/>
                        <a14:backgroundMark x1="79543" y1="8565" x2="79543" y2="8565"/>
                        <a14:backgroundMark x1="79422" y1="9850" x2="79422" y2="9850"/>
                        <a14:backgroundMark x1="25752" y1="77088" x2="25752" y2="77088"/>
                        <a14:backgroundMark x1="29242" y1="77730" x2="29242" y2="77730"/>
                        <a14:backgroundMark x1="34898" y1="77944" x2="34898" y2="77944"/>
                        <a14:backgroundMark x1="54874" y1="99786" x2="54874" y2="99786"/>
                        <a14:backgroundMark x1="31528" y1="75375" x2="31528" y2="75375"/>
                        <a14:backgroundMark x1="32611" y1="76231" x2="32611" y2="76231"/>
                        <a14:backgroundMark x1="33574" y1="77088" x2="33574" y2="77088"/>
                        <a14:backgroundMark x1="36221" y1="75375" x2="36221" y2="75375"/>
                        <a14:backgroundMark x1="33694" y1="75589" x2="33694" y2="75589"/>
                        <a14:backgroundMark x1="38869" y1="55032" x2="38869" y2="55032"/>
                        <a14:backgroundMark x1="38748" y1="57173" x2="38748" y2="57173"/>
                        <a14:backgroundMark x1="39110" y1="58458" x2="39110" y2="58458"/>
                        <a14:backgroundMark x1="33454" y1="52677" x2="33454" y2="52677"/>
                        <a14:backgroundMark x1="35018" y1="53533" x2="35018" y2="53533"/>
                        <a14:backgroundMark x1="35018" y1="52034" x2="35018" y2="52034"/>
                        <a14:backgroundMark x1="33333" y1="51820" x2="33333" y2="51820"/>
                        <a14:backgroundMark x1="28400" y1="63383" x2="28400" y2="63383"/>
                        <a14:backgroundMark x1="39591" y1="99358" x2="39591" y2="99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8097"/>
            <a:ext cx="2592288" cy="2164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7309724" y="1872208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83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410521.userapi.com/v410521995/98b/_QezRquF8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rattan.nvline.com/img/ware/n_img/31-19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45" l="2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130">
            <a:off x="1057517" y="4222557"/>
            <a:ext cx="3274620" cy="249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4572000" y="3429001"/>
            <a:ext cx="1090048" cy="11118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8139404" y="3371591"/>
            <a:ext cx="1080120" cy="1169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0329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73988E-6 L -0.06875 0.08093 C -0.08299 0.0992 -0.10643 0.11954 -0.13212 0.13711 C -0.16163 0.15723 -0.18663 0.16995 -0.20538 0.17503 L -0.29479 0.20139 " pathEditMode="relative" rAng="-1628080" ptsTypes="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28" y="119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77457E-6 C 0.01423 0.00971 0.03055 0.01919 0.03767 0.03121 C 0.04479 0.04485 0.04861 0.06058 0.05191 0.0763 C 0.0559 0.09248 0.05191 0.10566 0.04861 0.12023 C 0.04479 0.13387 0.03958 0.14844 0.02673 0.16069 C 0.01614 0.17271 -0.00191 0.18242 -0.02153 0.18982 C -0.03976 0.19699 -0.06111 0.20185 -0.08264 0.20462 C -0.10417 0.20693 -0.1257 0.20693 -0.14566 0.20462 C -0.16702 0.20185 -0.18663 0.19584 -0.20295 0.18612 C -0.2191 0.17757 -0.23334 0.1667 -0.24063 0.15329 C -0.24966 0.14127 -0.25313 0.12393 -0.25313 0.11075 C -0.25504 0.09734 -0.25313 0.08138 -0.2441 0.06797 C -0.23542 0.05572 -0.2191 0.04601 -0.19775 0.04115 C -0.17587 0.03745 -0.15434 0.04231 -0.13993 0.0511 C -0.12743 0.05942 -0.11841 0.07306 -0.11667 0.08878 C -0.11667 0.10451 -0.11841 0.11907 -0.12743 0.13133 C -0.13663 0.14335 -0.13472 0.14589 -0.17066 0.16185 C -0.20295 0.17873 -0.23542 0.17387 -0.25504 0.17526 C -0.27466 0.17526 -0.29097 0.1704 -0.31059 0.16532 C -0.33229 0.15953 -0.35 0.14844 -0.36285 0.13849 C -0.37535 0.12878 -0.38056 0.11676 -0.38785 0.09734 C -0.39288 0.07792 -0.39288 0.06797 -0.39288 0.05341 C -0.39288 0.03861 -0.39288 0.02427 -0.39288 0.00971 " pathEditMode="relative" rAng="0" ptsTypes="fffffffffffffffffffffff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58" y="10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980728"/>
            <a:ext cx="6400800" cy="122413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Что не так?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" name="Рисунок 6" descr="http://img-fotki.yandex.ru/get/4913/1459829.5/0_5b6a5_5eb756d6_XL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758315"/>
            <a:ext cx="5940425" cy="33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108520" y="31998"/>
            <a:ext cx="2070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24328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67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24328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108520" y="31998"/>
            <a:ext cx="2070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6192" y="1196752"/>
            <a:ext cx="7280224" cy="5328592"/>
          </a:xfrm>
          <a:prstGeom prst="rect">
            <a:avLst/>
          </a:prstGeom>
          <a:noFill/>
          <a:ln w="38100">
            <a:solidFill>
              <a:srgbClr val="FFCC66"/>
            </a:solidFill>
            <a:miter lim="800000"/>
            <a:headEnd/>
            <a:tailEnd/>
          </a:ln>
        </p:spPr>
      </p:pic>
      <p:sp>
        <p:nvSpPr>
          <p:cNvPr id="5" name="Объект 2"/>
          <p:cNvSpPr>
            <a:spLocks noGrp="1"/>
          </p:cNvSpPr>
          <p:nvPr>
            <p:ph sz="quarter" idx="13"/>
          </p:nvPr>
        </p:nvSpPr>
        <p:spPr>
          <a:xfrm>
            <a:off x="912751" y="188640"/>
            <a:ext cx="7488832" cy="100811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Найди ошибки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Рисунок 5" descr="http://s61.radikal.ru/i173/1010/fb/b52af15037c0t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09" b="97645" l="9988" r="99158">
                        <a14:foregroundMark x1="69555" y1="20985" x2="69555" y2="20985"/>
                        <a14:foregroundMark x1="67028" y1="16488" x2="67389" y2="7709"/>
                        <a14:foregroundMark x1="72563" y1="8779" x2="83153" y2="19914"/>
                        <a14:foregroundMark x1="84717" y1="8565" x2="84717" y2="8565"/>
                        <a14:foregroundMark x1="91937" y1="69165" x2="99158" y2="86724"/>
                        <a14:foregroundMark x1="76053" y1="48180" x2="87966" y2="84797"/>
                        <a14:foregroundMark x1="68351" y1="50107" x2="58123" y2="85867"/>
                        <a14:foregroundMark x1="58604" y1="88009" x2="88688" y2="90792"/>
                        <a14:foregroundMark x1="57882" y1="93790" x2="58002" y2="97645"/>
                        <a14:foregroundMark x1="91456" y1="67880" x2="77617" y2="52034"/>
                        <a14:foregroundMark x1="77738" y1="50107" x2="79422" y2="52034"/>
                        <a14:foregroundMark x1="80746" y1="52034" x2="80746" y2="52034"/>
                        <a14:foregroundMark x1="83995" y1="55032" x2="83995" y2="55032"/>
                        <a14:foregroundMark x1="83153" y1="48608" x2="83153" y2="48608"/>
                        <a14:foregroundMark x1="86522" y1="52248" x2="86522" y2="52248"/>
                        <a14:foregroundMark x1="89170" y1="56103" x2="89170" y2="56103"/>
                        <a14:foregroundMark x1="91937" y1="59315" x2="91937" y2="59315"/>
                        <a14:foregroundMark x1="93622" y1="63169" x2="93622" y2="63169"/>
                        <a14:foregroundMark x1="95909" y1="68308" x2="95909" y2="68308"/>
                        <a14:foregroundMark x1="79061" y1="26981" x2="79061" y2="26981"/>
                        <a14:foregroundMark x1="83153" y1="41542" x2="83153" y2="41542"/>
                        <a14:foregroundMark x1="83273" y1="10278" x2="83273" y2="10278"/>
                        <a14:foregroundMark x1="82310" y1="14347" x2="82310" y2="14347"/>
                        <a14:foregroundMark x1="79663" y1="13704" x2="79663" y2="13704"/>
                        <a14:foregroundMark x1="79422" y1="39615" x2="79422" y2="39615"/>
                        <a14:foregroundMark x1="80746" y1="38758" x2="80746" y2="38758"/>
                        <a14:foregroundMark x1="82070" y1="37687" x2="82070" y2="37687"/>
                        <a14:foregroundMark x1="80024" y1="36617" x2="82070" y2="42398"/>
                        <a14:foregroundMark x1="83032" y1="40899" x2="83032" y2="40899"/>
                        <a14:foregroundMark x1="15523" y1="26981" x2="15523" y2="26981"/>
                        <a14:foregroundMark x1="17329" y1="30407" x2="17329" y2="30407"/>
                        <a14:foregroundMark x1="19374" y1="33619" x2="19374" y2="33619"/>
                        <a14:foregroundMark x1="20939" y1="37687" x2="20939" y2="37687"/>
                        <a14:foregroundMark x1="12034" y1="21842" x2="12034" y2="21842"/>
                        <a14:backgroundMark x1="12515" y1="14561" x2="38748" y2="49679"/>
                        <a14:backgroundMark x1="30566" y1="71306" x2="30566" y2="71306"/>
                        <a14:backgroundMark x1="31408" y1="76017" x2="31408" y2="76017"/>
                        <a14:backgroundMark x1="37545" y1="76660" x2="37545" y2="76660"/>
                        <a14:backgroundMark x1="67148" y1="5353" x2="67148" y2="5353"/>
                        <a14:backgroundMark x1="73767" y1="5353" x2="73767" y2="5353"/>
                        <a14:backgroundMark x1="75451" y1="10064" x2="75451" y2="10064"/>
                        <a14:backgroundMark x1="43442" y1="25268" x2="43442" y2="25268"/>
                        <a14:backgroundMark x1="41998" y1="35332" x2="41998" y2="35332"/>
                        <a14:backgroundMark x1="40433" y1="58458" x2="66907" y2="7495"/>
                        <a14:backgroundMark x1="11552" y1="31263" x2="27557" y2="77088"/>
                        <a14:backgroundMark x1="19013" y1="99358" x2="19013" y2="99358"/>
                        <a14:backgroundMark x1="30084" y1="98929" x2="30084" y2="98929"/>
                        <a14:backgroundMark x1="99880" y1="67880" x2="99880" y2="67880"/>
                        <a14:backgroundMark x1="99759" y1="70878" x2="99759" y2="70878"/>
                        <a14:backgroundMark x1="99759" y1="73448" x2="99759" y2="73448"/>
                        <a14:backgroundMark x1="79543" y1="8565" x2="79543" y2="8565"/>
                        <a14:backgroundMark x1="79422" y1="9850" x2="79422" y2="9850"/>
                        <a14:backgroundMark x1="25752" y1="77088" x2="25752" y2="77088"/>
                        <a14:backgroundMark x1="29242" y1="77730" x2="29242" y2="77730"/>
                        <a14:backgroundMark x1="34898" y1="77944" x2="34898" y2="77944"/>
                        <a14:backgroundMark x1="54874" y1="99786" x2="54874" y2="99786"/>
                        <a14:backgroundMark x1="31528" y1="75375" x2="31528" y2="75375"/>
                        <a14:backgroundMark x1="32611" y1="76231" x2="32611" y2="76231"/>
                        <a14:backgroundMark x1="33574" y1="77088" x2="33574" y2="77088"/>
                        <a14:backgroundMark x1="36221" y1="75375" x2="36221" y2="75375"/>
                        <a14:backgroundMark x1="33694" y1="75589" x2="33694" y2="75589"/>
                        <a14:backgroundMark x1="38869" y1="55032" x2="38869" y2="55032"/>
                        <a14:backgroundMark x1="38748" y1="57173" x2="38748" y2="57173"/>
                        <a14:backgroundMark x1="39110" y1="58458" x2="39110" y2="58458"/>
                        <a14:backgroundMark x1="33454" y1="52677" x2="33454" y2="52677"/>
                        <a14:backgroundMark x1="35018" y1="53533" x2="35018" y2="53533"/>
                        <a14:backgroundMark x1="35018" y1="52034" x2="35018" y2="52034"/>
                        <a14:backgroundMark x1="33333" y1="51820" x2="33333" y2="51820"/>
                        <a14:backgroundMark x1="28400" y1="63383" x2="28400" y2="63383"/>
                        <a14:backgroundMark x1="39591" y1="99358" x2="39591" y2="99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8097"/>
            <a:ext cx="2592288" cy="2164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7309724" y="1872208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99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24328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108520" y="31998"/>
            <a:ext cx="2070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sz="quarter" idx="13"/>
          </p:nvPr>
        </p:nvSpPr>
        <p:spPr>
          <a:xfrm>
            <a:off x="912751" y="188640"/>
            <a:ext cx="7488832" cy="100811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Найди ошибки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7" name="Picture 5" descr="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7" y="1268760"/>
            <a:ext cx="6984775" cy="5112345"/>
          </a:xfrm>
          <a:prstGeom prst="rect">
            <a:avLst/>
          </a:prstGeom>
          <a:noFill/>
          <a:ln w="38100">
            <a:solidFill>
              <a:srgbClr val="FFCC66"/>
            </a:solidFill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1569369" y="2708920"/>
            <a:ext cx="1058416" cy="25922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851921" y="3717032"/>
            <a:ext cx="648072" cy="10081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10" name="Овал 9"/>
          <p:cNvSpPr/>
          <p:nvPr/>
        </p:nvSpPr>
        <p:spPr>
          <a:xfrm rot="5400000">
            <a:off x="4385495" y="4340265"/>
            <a:ext cx="1291466" cy="91845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940153" y="4153757"/>
            <a:ext cx="648072" cy="10081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662363" y="3212976"/>
            <a:ext cx="648072" cy="10081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1301945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410521.userapi.com/v410521995/98b/_QezRquF8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rattan.nvline.com/img/ware/n_img/31-19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45" l="2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130">
            <a:off x="1057517" y="4222557"/>
            <a:ext cx="3274620" cy="249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4572000" y="3429001"/>
            <a:ext cx="1090048" cy="11118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8139404" y="3371591"/>
            <a:ext cx="1080120" cy="1169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1259632" y="4540863"/>
            <a:ext cx="986306" cy="9892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789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73988E-6 L -0.06875 0.08093 C -0.08299 0.0992 -0.10643 0.11954 -0.13212 0.13711 C -0.16163 0.15723 -0.18663 0.16995 -0.20538 0.17503 L -0.29479 0.20139 " pathEditMode="relative" rAng="-1628080" ptsTypes="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28" y="119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77457E-6 C 0.01423 0.00971 0.03055 0.01919 0.03767 0.03121 C 0.04479 0.04485 0.04861 0.06058 0.05191 0.0763 C 0.0559 0.09248 0.05191 0.10566 0.04861 0.12023 C 0.04479 0.13387 0.03958 0.14844 0.02673 0.16069 C 0.01614 0.17271 -0.00191 0.18242 -0.02153 0.18982 C -0.03976 0.19699 -0.06111 0.20185 -0.08264 0.20462 C -0.10417 0.20693 -0.1257 0.20693 -0.14566 0.20462 C -0.16702 0.20185 -0.18663 0.19584 -0.20295 0.18612 C -0.2191 0.17757 -0.23334 0.1667 -0.24063 0.15329 C -0.24966 0.14127 -0.25313 0.12393 -0.25313 0.11075 C -0.25504 0.09734 -0.25313 0.08138 -0.2441 0.06797 C -0.23542 0.05572 -0.2191 0.04601 -0.19775 0.04115 C -0.17587 0.03745 -0.15434 0.04231 -0.13993 0.0511 C -0.12743 0.05942 -0.11841 0.07306 -0.11667 0.08878 C -0.11667 0.10451 -0.11841 0.11907 -0.12743 0.13133 C -0.13663 0.14335 -0.13472 0.14589 -0.17066 0.16185 C -0.20295 0.17873 -0.23542 0.17387 -0.25504 0.17526 C -0.27466 0.17526 -0.29097 0.1704 -0.31059 0.16532 C -0.33229 0.15953 -0.35 0.14844 -0.36285 0.13849 C -0.37535 0.12878 -0.38056 0.11676 -0.38785 0.09734 C -0.39288 0.07792 -0.39288 0.06797 -0.39288 0.05341 C -0.39288 0.03861 -0.39288 0.02427 -0.39288 0.00971 " pathEditMode="relative" rAng="0" ptsTypes="fffffffffffffffffffffff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58" y="10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7368" y="404664"/>
            <a:ext cx="6653063" cy="122413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Как-то в гости мы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пошли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108520" y="31998"/>
            <a:ext cx="2070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24328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torrentszona.com/torrents/images/Masha_i_Medved_1291915876-15202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88839"/>
            <a:ext cx="5940425" cy="33331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875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80197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52651" y="11038"/>
            <a:ext cx="2016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semidnevka.ru/uploads/events/1329118454_f260f0eeb0b5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417646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azbyka.ru/deti/images/stories/etike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37810" y="3489734"/>
            <a:ext cx="4200805" cy="315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899592" y="332656"/>
            <a:ext cx="7488832" cy="100811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7" name="Рисунок 6" descr="http://s61.radikal.ru/i173/1010/fb/b52af15037c0t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709" b="97645" l="9988" r="99158">
                        <a14:foregroundMark x1="69555" y1="20985" x2="69555" y2="20985"/>
                        <a14:foregroundMark x1="67028" y1="16488" x2="67389" y2="7709"/>
                        <a14:foregroundMark x1="72563" y1="8779" x2="83153" y2="19914"/>
                        <a14:foregroundMark x1="84717" y1="8565" x2="84717" y2="8565"/>
                        <a14:foregroundMark x1="91937" y1="69165" x2="99158" y2="86724"/>
                        <a14:foregroundMark x1="76053" y1="48180" x2="87966" y2="84797"/>
                        <a14:foregroundMark x1="68351" y1="50107" x2="58123" y2="85867"/>
                        <a14:foregroundMark x1="58604" y1="88009" x2="88688" y2="90792"/>
                        <a14:foregroundMark x1="57882" y1="93790" x2="58002" y2="97645"/>
                        <a14:foregroundMark x1="91456" y1="67880" x2="77617" y2="52034"/>
                        <a14:foregroundMark x1="77738" y1="50107" x2="79422" y2="52034"/>
                        <a14:foregroundMark x1="80746" y1="52034" x2="80746" y2="52034"/>
                        <a14:foregroundMark x1="83995" y1="55032" x2="83995" y2="55032"/>
                        <a14:foregroundMark x1="83153" y1="48608" x2="83153" y2="48608"/>
                        <a14:foregroundMark x1="86522" y1="52248" x2="86522" y2="52248"/>
                        <a14:foregroundMark x1="89170" y1="56103" x2="89170" y2="56103"/>
                        <a14:foregroundMark x1="91937" y1="59315" x2="91937" y2="59315"/>
                        <a14:foregroundMark x1="93622" y1="63169" x2="93622" y2="63169"/>
                        <a14:foregroundMark x1="95909" y1="68308" x2="95909" y2="68308"/>
                        <a14:foregroundMark x1="79061" y1="26981" x2="79061" y2="26981"/>
                        <a14:foregroundMark x1="83153" y1="41542" x2="83153" y2="41542"/>
                        <a14:foregroundMark x1="83273" y1="10278" x2="83273" y2="10278"/>
                        <a14:foregroundMark x1="82310" y1="14347" x2="82310" y2="14347"/>
                        <a14:foregroundMark x1="79663" y1="13704" x2="79663" y2="13704"/>
                        <a14:foregroundMark x1="79422" y1="39615" x2="79422" y2="39615"/>
                        <a14:foregroundMark x1="80746" y1="38758" x2="80746" y2="38758"/>
                        <a14:foregroundMark x1="82070" y1="37687" x2="82070" y2="37687"/>
                        <a14:foregroundMark x1="80024" y1="36617" x2="82070" y2="42398"/>
                        <a14:foregroundMark x1="83032" y1="40899" x2="83032" y2="40899"/>
                        <a14:foregroundMark x1="15523" y1="26981" x2="15523" y2="26981"/>
                        <a14:foregroundMark x1="17329" y1="30407" x2="17329" y2="30407"/>
                        <a14:foregroundMark x1="19374" y1="33619" x2="19374" y2="33619"/>
                        <a14:foregroundMark x1="20939" y1="37687" x2="20939" y2="37687"/>
                        <a14:foregroundMark x1="12034" y1="21842" x2="12034" y2="21842"/>
                        <a14:backgroundMark x1="12515" y1="14561" x2="38748" y2="49679"/>
                        <a14:backgroundMark x1="30566" y1="71306" x2="30566" y2="71306"/>
                        <a14:backgroundMark x1="31408" y1="76017" x2="31408" y2="76017"/>
                        <a14:backgroundMark x1="37545" y1="76660" x2="37545" y2="76660"/>
                        <a14:backgroundMark x1="67148" y1="5353" x2="67148" y2="5353"/>
                        <a14:backgroundMark x1="73767" y1="5353" x2="73767" y2="5353"/>
                        <a14:backgroundMark x1="75451" y1="10064" x2="75451" y2="10064"/>
                        <a14:backgroundMark x1="43442" y1="25268" x2="43442" y2="25268"/>
                        <a14:backgroundMark x1="41998" y1="35332" x2="41998" y2="35332"/>
                        <a14:backgroundMark x1="40433" y1="58458" x2="66907" y2="7495"/>
                        <a14:backgroundMark x1="11552" y1="31263" x2="27557" y2="77088"/>
                        <a14:backgroundMark x1="19013" y1="99358" x2="19013" y2="99358"/>
                        <a14:backgroundMark x1="30084" y1="98929" x2="30084" y2="98929"/>
                        <a14:backgroundMark x1="99880" y1="67880" x2="99880" y2="67880"/>
                        <a14:backgroundMark x1="99759" y1="70878" x2="99759" y2="70878"/>
                        <a14:backgroundMark x1="99759" y1="73448" x2="99759" y2="73448"/>
                        <a14:backgroundMark x1="79543" y1="8565" x2="79543" y2="8565"/>
                        <a14:backgroundMark x1="79422" y1="9850" x2="79422" y2="9850"/>
                        <a14:backgroundMark x1="25752" y1="77088" x2="25752" y2="77088"/>
                        <a14:backgroundMark x1="29242" y1="77730" x2="29242" y2="77730"/>
                        <a14:backgroundMark x1="34898" y1="77944" x2="34898" y2="77944"/>
                        <a14:backgroundMark x1="54874" y1="99786" x2="54874" y2="99786"/>
                        <a14:backgroundMark x1="31528" y1="75375" x2="31528" y2="75375"/>
                        <a14:backgroundMark x1="32611" y1="76231" x2="32611" y2="76231"/>
                        <a14:backgroundMark x1="33574" y1="77088" x2="33574" y2="77088"/>
                        <a14:backgroundMark x1="36221" y1="75375" x2="36221" y2="75375"/>
                        <a14:backgroundMark x1="33694" y1="75589" x2="33694" y2="75589"/>
                        <a14:backgroundMark x1="38869" y1="55032" x2="38869" y2="55032"/>
                        <a14:backgroundMark x1="38748" y1="57173" x2="38748" y2="57173"/>
                        <a14:backgroundMark x1="39110" y1="58458" x2="39110" y2="58458"/>
                        <a14:backgroundMark x1="33454" y1="52677" x2="33454" y2="52677"/>
                        <a14:backgroundMark x1="35018" y1="53533" x2="35018" y2="53533"/>
                        <a14:backgroundMark x1="35018" y1="52034" x2="35018" y2="52034"/>
                        <a14:backgroundMark x1="33333" y1="51820" x2="33333" y2="51820"/>
                        <a14:backgroundMark x1="28400" y1="63383" x2="28400" y2="63383"/>
                        <a14:backgroundMark x1="39591" y1="99358" x2="39591" y2="99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8097"/>
            <a:ext cx="2592288" cy="2164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7309724" y="1872208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503430"/>
            <a:ext cx="5580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Вежливо-невежлив</a:t>
            </a:r>
            <a:r>
              <a:rPr lang="ru-RU" sz="3600" dirty="0">
                <a:solidFill>
                  <a:srgbClr val="C00000"/>
                </a:solidFill>
                <a:latin typeface="Arial Black" pitchFamily="34" charset="0"/>
              </a:rPr>
              <a:t>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526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410521.userapi.com/v410521995/98b/_QezRquF8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rattan.nvline.com/img/ware/n_img/31-19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45" l="2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130">
            <a:off x="1057517" y="4222557"/>
            <a:ext cx="3274620" cy="249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4572000" y="3429001"/>
            <a:ext cx="1090048" cy="11118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8139404" y="3371591"/>
            <a:ext cx="1080120" cy="1169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2751486" y="5085184"/>
            <a:ext cx="986306" cy="8773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1403648" y="4869160"/>
            <a:ext cx="864096" cy="7732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3940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73988E-6 L -0.06875 0.08093 C -0.08299 0.0992 -0.10643 0.11954 -0.13212 0.13711 C -0.16163 0.15723 -0.18663 0.16995 -0.20538 0.17503 L -0.29479 0.20139 " pathEditMode="relative" rAng="-1628080" ptsTypes="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28" y="119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77457E-6 C 0.01423 0.00971 0.03055 0.01919 0.03767 0.03121 C 0.04479 0.04485 0.04861 0.06058 0.05191 0.0763 C 0.0559 0.09248 0.05191 0.10566 0.04861 0.12023 C 0.04479 0.13387 0.03958 0.14844 0.02673 0.16069 C 0.01614 0.17271 -0.00191 0.18242 -0.02153 0.18982 C -0.03976 0.19699 -0.06111 0.20185 -0.08264 0.20462 C -0.10417 0.20693 -0.1257 0.20693 -0.14566 0.20462 C -0.16702 0.20185 -0.18663 0.19584 -0.20295 0.18612 C -0.2191 0.17757 -0.23334 0.1667 -0.24063 0.15329 C -0.24966 0.14127 -0.25313 0.12393 -0.25313 0.11075 C -0.25504 0.09734 -0.25313 0.08138 -0.2441 0.06797 C -0.23542 0.05572 -0.2191 0.04601 -0.19775 0.04115 C -0.17587 0.03745 -0.15434 0.04231 -0.13993 0.0511 C -0.12743 0.05942 -0.11841 0.07306 -0.11667 0.08878 C -0.11667 0.10451 -0.11841 0.11907 -0.12743 0.13133 C -0.13663 0.14335 -0.13472 0.14589 -0.17066 0.16185 C -0.20295 0.17873 -0.23542 0.17387 -0.25504 0.17526 C -0.27466 0.17526 -0.29097 0.1704 -0.31059 0.16532 C -0.33229 0.15953 -0.35 0.14844 -0.36285 0.13849 C -0.37535 0.12878 -0.38056 0.11676 -0.38785 0.09734 C -0.39288 0.07792 -0.39288 0.06797 -0.39288 0.05341 C -0.39288 0.03861 -0.39288 0.02427 -0.39288 0.00971 " pathEditMode="relative" rAng="0" ptsTypes="fffffffffffffffffffffff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58" y="10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980728"/>
            <a:ext cx="6400800" cy="122413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Столовый этикет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" name="Рисунок 6" descr="http://img-fotki.yandex.ru/get/4913/1459829.5/0_5b6a5_5eb756d6_XL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758315"/>
            <a:ext cx="5940425" cy="33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108520" y="31998"/>
            <a:ext cx="2070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24328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48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410521.userapi.com/v410521995/98b/_QezRquF8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5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24328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306536" y="11038"/>
            <a:ext cx="2070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www.freshof.net/uploads/posts/2012-03/1331074394_3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2" r="43481"/>
          <a:stretch/>
        </p:blipFill>
        <p:spPr bwMode="auto">
          <a:xfrm>
            <a:off x="2411760" y="1844824"/>
            <a:ext cx="4608512" cy="43924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899592" y="332656"/>
            <a:ext cx="7488832" cy="1008112"/>
          </a:xfrm>
        </p:spPr>
        <p:txBody>
          <a:bodyPr>
            <a:normAutofit fontScale="70000" lnSpcReduction="20000"/>
          </a:bodyPr>
          <a:lstStyle/>
          <a:p>
            <a:pPr marL="45720" indent="0" algn="ctr"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Как правильно накрыть на стол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7" name="Рисунок 6" descr="http://s61.radikal.ru/i173/1010/fb/b52af15037c0t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09" b="97645" l="9988" r="99158">
                        <a14:foregroundMark x1="69555" y1="20985" x2="69555" y2="20985"/>
                        <a14:foregroundMark x1="67028" y1="16488" x2="67389" y2="7709"/>
                        <a14:foregroundMark x1="72563" y1="8779" x2="83153" y2="19914"/>
                        <a14:foregroundMark x1="84717" y1="8565" x2="84717" y2="8565"/>
                        <a14:foregroundMark x1="91937" y1="69165" x2="99158" y2="86724"/>
                        <a14:foregroundMark x1="76053" y1="48180" x2="87966" y2="84797"/>
                        <a14:foregroundMark x1="68351" y1="50107" x2="58123" y2="85867"/>
                        <a14:foregroundMark x1="58604" y1="88009" x2="88688" y2="90792"/>
                        <a14:foregroundMark x1="57882" y1="93790" x2="58002" y2="97645"/>
                        <a14:foregroundMark x1="91456" y1="67880" x2="77617" y2="52034"/>
                        <a14:foregroundMark x1="77738" y1="50107" x2="79422" y2="52034"/>
                        <a14:foregroundMark x1="80746" y1="52034" x2="80746" y2="52034"/>
                        <a14:foregroundMark x1="83995" y1="55032" x2="83995" y2="55032"/>
                        <a14:foregroundMark x1="83153" y1="48608" x2="83153" y2="48608"/>
                        <a14:foregroundMark x1="86522" y1="52248" x2="86522" y2="52248"/>
                        <a14:foregroundMark x1="89170" y1="56103" x2="89170" y2="56103"/>
                        <a14:foregroundMark x1="91937" y1="59315" x2="91937" y2="59315"/>
                        <a14:foregroundMark x1="93622" y1="63169" x2="93622" y2="63169"/>
                        <a14:foregroundMark x1="95909" y1="68308" x2="95909" y2="68308"/>
                        <a14:foregroundMark x1="79061" y1="26981" x2="79061" y2="26981"/>
                        <a14:foregroundMark x1="83153" y1="41542" x2="83153" y2="41542"/>
                        <a14:foregroundMark x1="83273" y1="10278" x2="83273" y2="10278"/>
                        <a14:foregroundMark x1="82310" y1="14347" x2="82310" y2="14347"/>
                        <a14:foregroundMark x1="79663" y1="13704" x2="79663" y2="13704"/>
                        <a14:foregroundMark x1="79422" y1="39615" x2="79422" y2="39615"/>
                        <a14:foregroundMark x1="80746" y1="38758" x2="80746" y2="38758"/>
                        <a14:foregroundMark x1="82070" y1="37687" x2="82070" y2="37687"/>
                        <a14:foregroundMark x1="80024" y1="36617" x2="82070" y2="42398"/>
                        <a14:foregroundMark x1="83032" y1="40899" x2="83032" y2="40899"/>
                        <a14:foregroundMark x1="15523" y1="26981" x2="15523" y2="26981"/>
                        <a14:foregroundMark x1="17329" y1="30407" x2="17329" y2="30407"/>
                        <a14:foregroundMark x1="19374" y1="33619" x2="19374" y2="33619"/>
                        <a14:foregroundMark x1="20939" y1="37687" x2="20939" y2="37687"/>
                        <a14:foregroundMark x1="12034" y1="21842" x2="12034" y2="21842"/>
                        <a14:backgroundMark x1="12515" y1="14561" x2="38748" y2="49679"/>
                        <a14:backgroundMark x1="30566" y1="71306" x2="30566" y2="71306"/>
                        <a14:backgroundMark x1="31408" y1="76017" x2="31408" y2="76017"/>
                        <a14:backgroundMark x1="37545" y1="76660" x2="37545" y2="76660"/>
                        <a14:backgroundMark x1="67148" y1="5353" x2="67148" y2="5353"/>
                        <a14:backgroundMark x1="73767" y1="5353" x2="73767" y2="5353"/>
                        <a14:backgroundMark x1="75451" y1="10064" x2="75451" y2="10064"/>
                        <a14:backgroundMark x1="43442" y1="25268" x2="43442" y2="25268"/>
                        <a14:backgroundMark x1="41998" y1="35332" x2="41998" y2="35332"/>
                        <a14:backgroundMark x1="40433" y1="58458" x2="66907" y2="7495"/>
                        <a14:backgroundMark x1="11552" y1="31263" x2="27557" y2="77088"/>
                        <a14:backgroundMark x1="19013" y1="99358" x2="19013" y2="99358"/>
                        <a14:backgroundMark x1="30084" y1="98929" x2="30084" y2="98929"/>
                        <a14:backgroundMark x1="99880" y1="67880" x2="99880" y2="67880"/>
                        <a14:backgroundMark x1="99759" y1="70878" x2="99759" y2="70878"/>
                        <a14:backgroundMark x1="99759" y1="73448" x2="99759" y2="73448"/>
                        <a14:backgroundMark x1="79543" y1="8565" x2="79543" y2="8565"/>
                        <a14:backgroundMark x1="79422" y1="9850" x2="79422" y2="9850"/>
                        <a14:backgroundMark x1="25752" y1="77088" x2="25752" y2="77088"/>
                        <a14:backgroundMark x1="29242" y1="77730" x2="29242" y2="77730"/>
                        <a14:backgroundMark x1="34898" y1="77944" x2="34898" y2="77944"/>
                        <a14:backgroundMark x1="54874" y1="99786" x2="54874" y2="99786"/>
                        <a14:backgroundMark x1="31528" y1="75375" x2="31528" y2="75375"/>
                        <a14:backgroundMark x1="32611" y1="76231" x2="32611" y2="76231"/>
                        <a14:backgroundMark x1="33574" y1="77088" x2="33574" y2="77088"/>
                        <a14:backgroundMark x1="36221" y1="75375" x2="36221" y2="75375"/>
                        <a14:backgroundMark x1="33694" y1="75589" x2="33694" y2="75589"/>
                        <a14:backgroundMark x1="38869" y1="55032" x2="38869" y2="55032"/>
                        <a14:backgroundMark x1="38748" y1="57173" x2="38748" y2="57173"/>
                        <a14:backgroundMark x1="39110" y1="58458" x2="39110" y2="58458"/>
                        <a14:backgroundMark x1="33454" y1="52677" x2="33454" y2="52677"/>
                        <a14:backgroundMark x1="35018" y1="53533" x2="35018" y2="53533"/>
                        <a14:backgroundMark x1="35018" y1="52034" x2="35018" y2="52034"/>
                        <a14:backgroundMark x1="33333" y1="51820" x2="33333" y2="51820"/>
                        <a14:backgroundMark x1="28400" y1="63383" x2="28400" y2="63383"/>
                        <a14:backgroundMark x1="39591" y1="99358" x2="39591" y2="99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8097"/>
            <a:ext cx="2592288" cy="2164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7309724" y="1872208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06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0" name="Picture 22" descr="http://expo-mebel.com.ua/image.php/Salfetka-tkanevaya-32h48.jpg?width=720&amp;image=http://expo-mebel.com.ua/images/catalog/Salfetka-tkanevaya-32h4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55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1714"/>
            <a:ext cx="9144000" cy="602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xn--80ageia4aejf7d.xn--p1ai/published/publicdata/LAD1012PHMAG/attachments/SC/products_pictures/%D0%BB%20%D1%81%20%D1%82%20%D1%85%D1%80_en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79" b="89809" l="5500" r="96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65" t="13092" r="3574" b="20027"/>
          <a:stretch/>
        </p:blipFill>
        <p:spPr bwMode="auto">
          <a:xfrm rot="3933116">
            <a:off x="-96859" y="3656402"/>
            <a:ext cx="3318333" cy="192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musglass.ru/pics/6594_20091219103949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72" b="89964" l="6429" r="94286">
                        <a14:foregroundMark x1="13286" y1="33212" x2="13286" y2="33212"/>
                        <a14:foregroundMark x1="10857" y1="26460" x2="10857" y2="26460"/>
                        <a14:foregroundMark x1="11000" y1="22993" x2="11000" y2="22993"/>
                        <a14:backgroundMark x1="10857" y1="29015" x2="10857" y2="29015"/>
                        <a14:backgroundMark x1="23571" y1="39599" x2="23571" y2="39599"/>
                        <a14:backgroundMark x1="20571" y1="37226" x2="20571" y2="37226"/>
                        <a14:backgroundMark x1="20000" y1="36131" x2="20000" y2="36131"/>
                        <a14:backgroundMark x1="21286" y1="37774" x2="21286" y2="37774"/>
                        <a14:backgroundMark x1="22571" y1="39234" x2="22571" y2="39234"/>
                        <a14:backgroundMark x1="25429" y1="40693" x2="25429" y2="40693"/>
                        <a14:backgroundMark x1="24429" y1="40328" x2="24429" y2="40328"/>
                        <a14:backgroundMark x1="22429" y1="38139" x2="22429" y2="38139"/>
                        <a14:backgroundMark x1="21286" y1="37409" x2="21286" y2="37409"/>
                        <a14:backgroundMark x1="17286" y1="33029" x2="17286" y2="33029"/>
                        <a14:backgroundMark x1="13286" y1="27372" x2="13286" y2="27372"/>
                        <a14:backgroundMark x1="16714" y1="29927" x2="16714" y2="29927"/>
                        <a14:backgroundMark x1="15571" y1="28650" x2="15571" y2="28650"/>
                        <a14:backgroundMark x1="20714" y1="33029" x2="20714" y2="33029"/>
                        <a14:backgroundMark x1="22571" y1="34672" x2="22571" y2="34672"/>
                        <a14:backgroundMark x1="25857" y1="36861" x2="25857" y2="36861"/>
                        <a14:backgroundMark x1="24000" y1="35949" x2="24000" y2="35949"/>
                        <a14:backgroundMark x1="27429" y1="38139" x2="27429" y2="38139"/>
                        <a14:backgroundMark x1="19143" y1="28102" x2="19143" y2="28102"/>
                        <a14:backgroundMark x1="21143" y1="29745" x2="21143" y2="29745"/>
                        <a14:backgroundMark x1="23429" y1="31569" x2="23429" y2="31569"/>
                        <a14:backgroundMark x1="24857" y1="32847" x2="24857" y2="32847"/>
                        <a14:backgroundMark x1="27000" y1="34124" x2="27000" y2="34124"/>
                        <a14:backgroundMark x1="28571" y1="34672" x2="28571" y2="34672"/>
                        <a14:backgroundMark x1="80286" y1="78832" x2="80286" y2="78832"/>
                        <a14:backgroundMark x1="82857" y1="79197" x2="82857" y2="79197"/>
                        <a14:backgroundMark x1="86857" y1="79197" x2="86857" y2="79197"/>
                        <a14:backgroundMark x1="73571" y1="70255" x2="73571" y2="70255"/>
                        <a14:backgroundMark x1="75286" y1="72080" x2="75286" y2="72080"/>
                        <a14:backgroundMark x1="76429" y1="74088" x2="76429" y2="74088"/>
                        <a14:backgroundMark x1="62714" y1="63139" x2="62714" y2="63139"/>
                        <a14:backgroundMark x1="60714" y1="60766" x2="60714" y2="60766"/>
                        <a14:backgroundMark x1="35571" y1="45985" x2="35571" y2="45985"/>
                        <a14:backgroundMark x1="23714" y1="43431" x2="23714" y2="43431"/>
                        <a14:backgroundMark x1="22429" y1="42518" x2="22429" y2="42518"/>
                        <a14:backgroundMark x1="20143" y1="40511" x2="20143" y2="40511"/>
                        <a14:backgroundMark x1="20571" y1="40693" x2="20571" y2="40693"/>
                        <a14:backgroundMark x1="24286" y1="43978" x2="24286" y2="43978"/>
                        <a14:backgroundMark x1="16143" y1="24088" x2="16143" y2="24088"/>
                        <a14:backgroundMark x1="14286" y1="22263" x2="14286" y2="22263"/>
                        <a14:backgroundMark x1="12857" y1="20985" x2="12857" y2="20985"/>
                        <a14:backgroundMark x1="11571" y1="24453" x2="11571" y2="24453"/>
                        <a14:backgroundMark x1="10143" y1="23175" x2="10143" y2="23175"/>
                        <a14:backgroundMark x1="9857" y1="26642" x2="9857" y2="26642"/>
                        <a14:backgroundMark x1="17000" y1="37044" x2="17000" y2="37044"/>
                        <a14:backgroundMark x1="10143" y1="31387" x2="10143" y2="31387"/>
                        <a14:backgroundMark x1="8857" y1="29197" x2="8857" y2="29197"/>
                        <a14:backgroundMark x1="11429" y1="32299" x2="11429" y2="32299"/>
                        <a14:backgroundMark x1="14429" y1="35219" x2="14429" y2="35219"/>
                        <a14:backgroundMark x1="13857" y1="34489" x2="13857" y2="34489"/>
                        <a14:backgroundMark x1="12571" y1="33394" x2="12571" y2="33394"/>
                        <a14:backgroundMark x1="11286" y1="23723" x2="11286" y2="23723"/>
                        <a14:backgroundMark x1="11857" y1="19708" x2="11857" y2="19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6" t="17160" r="6531" b="19519"/>
          <a:stretch/>
        </p:blipFill>
        <p:spPr bwMode="auto">
          <a:xfrm rot="3736463">
            <a:off x="5326977" y="3619051"/>
            <a:ext cx="3553447" cy="1998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072.radikal.ru/1006/6d/f6a13918e77d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57" b="89977" l="1091" r="985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3" t="19654" r="3099" b="20905"/>
          <a:stretch/>
        </p:blipFill>
        <p:spPr bwMode="auto">
          <a:xfrm rot="4091055">
            <a:off x="6289398" y="3557891"/>
            <a:ext cx="3513239" cy="173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3095836" y="4212030"/>
            <a:ext cx="2952328" cy="2422341"/>
            <a:chOff x="4328602" y="1350060"/>
            <a:chExt cx="3974680" cy="3119181"/>
          </a:xfrm>
        </p:grpSpPr>
        <p:pic>
          <p:nvPicPr>
            <p:cNvPr id="2064" name="Picture 16" descr="http://www.domashniyochag.ru/common/upload/Image/bludca.jp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775" b="89970" l="0" r="90000">
                          <a14:foregroundMark x1="18400" y1="35562" x2="18400" y2="35562"/>
                          <a14:foregroundMark x1="20000" y1="31915" x2="20000" y2="31915"/>
                          <a14:foregroundMark x1="17200" y1="37690" x2="17200" y2="37690"/>
                          <a14:foregroundMark x1="16400" y1="41033" x2="16400" y2="41033"/>
                          <a14:foregroundMark x1="16200" y1="45593" x2="16200" y2="45593"/>
                          <a14:foregroundMark x1="21600" y1="31307" x2="21600" y2="31307"/>
                          <a14:backgroundMark x1="46600" y1="74468" x2="46600" y2="7446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98" t="18590" r="13898" b="30433"/>
            <a:stretch/>
          </p:blipFill>
          <p:spPr bwMode="auto">
            <a:xfrm>
              <a:off x="4328602" y="2871757"/>
              <a:ext cx="3438751" cy="1597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http://www.firma-pik.ru/products_pictures/product/best/st_9019-C338.jpg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51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26" t="20912" r="6407" b="17088"/>
            <a:stretch/>
          </p:blipFill>
          <p:spPr bwMode="auto">
            <a:xfrm>
              <a:off x="4775262" y="1350060"/>
              <a:ext cx="3528020" cy="27805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66" name="Picture 18" descr="http://www.domashniyochag.ru/common/upload/Image/bludca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1581" b="69301" l="14200" r="87400">
                        <a14:foregroundMark x1="19000" y1="34650" x2="19000" y2="34650"/>
                        <a14:foregroundMark x1="17000" y1="46809" x2="17000" y2="46809"/>
                        <a14:foregroundMark x1="16400" y1="45289" x2="16400" y2="45289"/>
                        <a14:foregroundMark x1="16200" y1="42857" x2="16200" y2="42857"/>
                        <a14:foregroundMark x1="16400" y1="39818" x2="16400" y2="39818"/>
                        <a14:foregroundMark x1="84400" y1="51064" x2="84400" y2="51064"/>
                        <a14:foregroundMark x1="85000" y1="50152" x2="85000" y2="50152"/>
                        <a14:foregroundMark x1="85400" y1="48936" x2="85400" y2="48936"/>
                        <a14:foregroundMark x1="85400" y1="47416" x2="85400" y2="47416"/>
                        <a14:foregroundMark x1="85200" y1="46201" x2="85200" y2="46201"/>
                        <a14:foregroundMark x1="85400" y1="44681" x2="85400" y2="44681"/>
                        <a14:foregroundMark x1="85200" y1="43161" x2="85200" y2="43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356" t="16902" r="13444" b="29299"/>
          <a:stretch/>
        </p:blipFill>
        <p:spPr bwMode="auto">
          <a:xfrm>
            <a:off x="1958716" y="1017283"/>
            <a:ext cx="5031869" cy="280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899592" y="332656"/>
            <a:ext cx="7488832" cy="100811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Georgia" pitchFamily="18" charset="0"/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Как правильно накрыть на стол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13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 b="71399"/>
          <a:stretch/>
        </p:blipFill>
        <p:spPr bwMode="auto">
          <a:xfrm>
            <a:off x="-157683" y="-149014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 b="71399"/>
          <a:stretch/>
        </p:blipFill>
        <p:spPr bwMode="auto">
          <a:xfrm>
            <a:off x="-496747" y="5253329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 b="71399"/>
          <a:stretch/>
        </p:blipFill>
        <p:spPr bwMode="auto">
          <a:xfrm>
            <a:off x="7371660" y="0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 b="71399"/>
          <a:stretch/>
        </p:blipFill>
        <p:spPr bwMode="auto">
          <a:xfrm>
            <a:off x="7596336" y="5033344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15607E-6 L 0.00278 0.387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939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9.24855E-7 L 0.22483 -0.13226 C 0.27553 -0.16023 0.30365 -0.20162 0.30348 -0.24555 C 0.30365 -0.29457 0.27535 -0.33434 0.225 -0.36231 L -0.00052 -0.49526 " pathEditMode="relative" rAng="16200000" ptsTypes="FffFF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-247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15607E-6 L -0.16528 -0.19029 C -0.19965 -0.23306 -0.25139 -0.25711 -0.30521 -0.25711 C -0.36684 -0.25711 -0.41597 -0.23306 -0.45052 -0.19029 L -0.61545 -1.15607E-6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81" y="-1285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-3.23699E-6 L 0.15885 0.15469 C 0.19427 0.18937 0.24705 0.20971 0.30208 0.20971 C 0.36476 0.20971 0.4151 0.18937 0.45052 0.15469 L 0.6191 -3.23699E-6 " pathEditMode="relative" rAng="0" ptsTypes="FffFF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24" y="104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410521.userapi.com/v410521995/98b/_QezRquF8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rattan.nvline.com/img/ware/n_img/31-19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45" l="2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130">
            <a:off x="1057517" y="4222557"/>
            <a:ext cx="3274620" cy="249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4572000" y="3429001"/>
            <a:ext cx="1090048" cy="11118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8139404" y="3371591"/>
            <a:ext cx="1080120" cy="1169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2751486" y="5085184"/>
            <a:ext cx="986306" cy="8773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1115616" y="4698566"/>
            <a:ext cx="864096" cy="7732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2201674" y="5255778"/>
            <a:ext cx="986306" cy="8773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3585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73988E-6 L -0.06875 0.08093 C -0.08299 0.0992 -0.10643 0.11954 -0.13212 0.13711 C -0.16163 0.15723 -0.18663 0.16995 -0.20538 0.17503 L -0.29479 0.20139 " pathEditMode="relative" rAng="-1628080" ptsTypes="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28" y="119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77457E-6 C 0.01423 0.00971 0.03055 0.01919 0.03767 0.03121 C 0.04479 0.04485 0.04861 0.06058 0.05191 0.0763 C 0.0559 0.09248 0.05191 0.10566 0.04861 0.12023 C 0.04479 0.13387 0.03958 0.14844 0.02673 0.16069 C 0.01614 0.17271 -0.00191 0.18242 -0.02153 0.18982 C -0.03976 0.19699 -0.06111 0.20185 -0.08264 0.20462 C -0.10417 0.20693 -0.1257 0.20693 -0.14566 0.20462 C -0.16702 0.20185 -0.18663 0.19584 -0.20295 0.18612 C -0.2191 0.17757 -0.23334 0.1667 -0.24063 0.15329 C -0.24966 0.14127 -0.25313 0.12393 -0.25313 0.11075 C -0.25504 0.09734 -0.25313 0.08138 -0.2441 0.06797 C -0.23542 0.05572 -0.2191 0.04601 -0.19775 0.04115 C -0.17587 0.03745 -0.15434 0.04231 -0.13993 0.0511 C -0.12743 0.05942 -0.11841 0.07306 -0.11667 0.08878 C -0.11667 0.10451 -0.11841 0.11907 -0.12743 0.13133 C -0.13663 0.14335 -0.13472 0.14589 -0.17066 0.16185 C -0.20295 0.17873 -0.23542 0.17387 -0.25504 0.17526 C -0.27466 0.17526 -0.29097 0.1704 -0.31059 0.16532 C -0.33229 0.15953 -0.35 0.14844 -0.36285 0.13849 C -0.37535 0.12878 -0.38056 0.11676 -0.38785 0.09734 C -0.39288 0.07792 -0.39288 0.06797 -0.39288 0.05341 C -0.39288 0.03861 -0.39288 0.02427 -0.39288 0.00971 " pathEditMode="relative" rAng="0" ptsTypes="fffffffffffffffffffffff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58" y="10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11560" y="980728"/>
            <a:ext cx="6400800" cy="1224136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Заморочки из бочки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108520" y="31998"/>
            <a:ext cx="2070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24328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rewalls.com/pic/201111/1024x768/reWalls.com-52550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5" b="34188"/>
          <a:stretch/>
        </p:blipFill>
        <p:spPr bwMode="auto">
          <a:xfrm>
            <a:off x="1961704" y="1962150"/>
            <a:ext cx="5562624" cy="35550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782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80197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52651" y="11038"/>
            <a:ext cx="2016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2"/>
          <p:cNvSpPr txBox="1">
            <a:spLocks/>
          </p:cNvSpPr>
          <p:nvPr/>
        </p:nvSpPr>
        <p:spPr>
          <a:xfrm>
            <a:off x="1040884" y="404664"/>
            <a:ext cx="7488832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Найди правильный ответ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13" name="Рисунок 12" descr="http://s61.radikal.ru/i173/1010/fb/b52af15037c0t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09" b="97645" l="9988" r="99158">
                        <a14:foregroundMark x1="69555" y1="20985" x2="69555" y2="20985"/>
                        <a14:foregroundMark x1="67028" y1="16488" x2="67389" y2="7709"/>
                        <a14:foregroundMark x1="72563" y1="8779" x2="83153" y2="19914"/>
                        <a14:foregroundMark x1="84717" y1="8565" x2="84717" y2="8565"/>
                        <a14:foregroundMark x1="91937" y1="69165" x2="99158" y2="86724"/>
                        <a14:foregroundMark x1="76053" y1="48180" x2="87966" y2="84797"/>
                        <a14:foregroundMark x1="68351" y1="50107" x2="58123" y2="85867"/>
                        <a14:foregroundMark x1="58604" y1="88009" x2="88688" y2="90792"/>
                        <a14:foregroundMark x1="57882" y1="93790" x2="58002" y2="97645"/>
                        <a14:foregroundMark x1="91456" y1="67880" x2="77617" y2="52034"/>
                        <a14:foregroundMark x1="77738" y1="50107" x2="79422" y2="52034"/>
                        <a14:foregroundMark x1="80746" y1="52034" x2="80746" y2="52034"/>
                        <a14:foregroundMark x1="83995" y1="55032" x2="83995" y2="55032"/>
                        <a14:foregroundMark x1="83153" y1="48608" x2="83153" y2="48608"/>
                        <a14:foregroundMark x1="86522" y1="52248" x2="86522" y2="52248"/>
                        <a14:foregroundMark x1="89170" y1="56103" x2="89170" y2="56103"/>
                        <a14:foregroundMark x1="91937" y1="59315" x2="91937" y2="59315"/>
                        <a14:foregroundMark x1="93622" y1="63169" x2="93622" y2="63169"/>
                        <a14:foregroundMark x1="95909" y1="68308" x2="95909" y2="68308"/>
                        <a14:foregroundMark x1="79061" y1="26981" x2="79061" y2="26981"/>
                        <a14:foregroundMark x1="83153" y1="41542" x2="83153" y2="41542"/>
                        <a14:foregroundMark x1="83273" y1="10278" x2="83273" y2="10278"/>
                        <a14:foregroundMark x1="82310" y1="14347" x2="82310" y2="14347"/>
                        <a14:foregroundMark x1="79663" y1="13704" x2="79663" y2="13704"/>
                        <a14:foregroundMark x1="79422" y1="39615" x2="79422" y2="39615"/>
                        <a14:foregroundMark x1="80746" y1="38758" x2="80746" y2="38758"/>
                        <a14:foregroundMark x1="82070" y1="37687" x2="82070" y2="37687"/>
                        <a14:foregroundMark x1="80024" y1="36617" x2="82070" y2="42398"/>
                        <a14:foregroundMark x1="83032" y1="40899" x2="83032" y2="40899"/>
                        <a14:foregroundMark x1="15523" y1="26981" x2="15523" y2="26981"/>
                        <a14:foregroundMark x1="17329" y1="30407" x2="17329" y2="30407"/>
                        <a14:foregroundMark x1="19374" y1="33619" x2="19374" y2="33619"/>
                        <a14:foregroundMark x1="20939" y1="37687" x2="20939" y2="37687"/>
                        <a14:foregroundMark x1="12034" y1="21842" x2="12034" y2="21842"/>
                        <a14:backgroundMark x1="12515" y1="14561" x2="38748" y2="49679"/>
                        <a14:backgroundMark x1="30566" y1="71306" x2="30566" y2="71306"/>
                        <a14:backgroundMark x1="31408" y1="76017" x2="31408" y2="76017"/>
                        <a14:backgroundMark x1="37545" y1="76660" x2="37545" y2="76660"/>
                        <a14:backgroundMark x1="67148" y1="5353" x2="67148" y2="5353"/>
                        <a14:backgroundMark x1="73767" y1="5353" x2="73767" y2="5353"/>
                        <a14:backgroundMark x1="75451" y1="10064" x2="75451" y2="10064"/>
                        <a14:backgroundMark x1="43442" y1="25268" x2="43442" y2="25268"/>
                        <a14:backgroundMark x1="41998" y1="35332" x2="41998" y2="35332"/>
                        <a14:backgroundMark x1="40433" y1="58458" x2="66907" y2="7495"/>
                        <a14:backgroundMark x1="11552" y1="31263" x2="27557" y2="77088"/>
                        <a14:backgroundMark x1="19013" y1="99358" x2="19013" y2="99358"/>
                        <a14:backgroundMark x1="30084" y1="98929" x2="30084" y2="98929"/>
                        <a14:backgroundMark x1="99880" y1="67880" x2="99880" y2="67880"/>
                        <a14:backgroundMark x1="99759" y1="70878" x2="99759" y2="70878"/>
                        <a14:backgroundMark x1="99759" y1="73448" x2="99759" y2="73448"/>
                        <a14:backgroundMark x1="79543" y1="8565" x2="79543" y2="8565"/>
                        <a14:backgroundMark x1="79422" y1="9850" x2="79422" y2="9850"/>
                        <a14:backgroundMark x1="25752" y1="77088" x2="25752" y2="77088"/>
                        <a14:backgroundMark x1="29242" y1="77730" x2="29242" y2="77730"/>
                        <a14:backgroundMark x1="34898" y1="77944" x2="34898" y2="77944"/>
                        <a14:backgroundMark x1="54874" y1="99786" x2="54874" y2="99786"/>
                        <a14:backgroundMark x1="31528" y1="75375" x2="31528" y2="75375"/>
                        <a14:backgroundMark x1="32611" y1="76231" x2="32611" y2="76231"/>
                        <a14:backgroundMark x1="33574" y1="77088" x2="33574" y2="77088"/>
                        <a14:backgroundMark x1="36221" y1="75375" x2="36221" y2="75375"/>
                        <a14:backgroundMark x1="33694" y1="75589" x2="33694" y2="75589"/>
                        <a14:backgroundMark x1="38869" y1="55032" x2="38869" y2="55032"/>
                        <a14:backgroundMark x1="38748" y1="57173" x2="38748" y2="57173"/>
                        <a14:backgroundMark x1="39110" y1="58458" x2="39110" y2="58458"/>
                        <a14:backgroundMark x1="33454" y1="52677" x2="33454" y2="52677"/>
                        <a14:backgroundMark x1="35018" y1="53533" x2="35018" y2="53533"/>
                        <a14:backgroundMark x1="35018" y1="52034" x2="35018" y2="52034"/>
                        <a14:backgroundMark x1="33333" y1="51820" x2="33333" y2="51820"/>
                        <a14:backgroundMark x1="28400" y1="63383" x2="28400" y2="63383"/>
                        <a14:backgroundMark x1="39591" y1="99358" x2="39591" y2="99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8097"/>
            <a:ext cx="2592288" cy="2164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7309724" y="1872208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http://img.rufox.ru/files/fotoView/601983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615122"/>
            <a:ext cx="5978410" cy="37580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20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80197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52651" y="11038"/>
            <a:ext cx="2016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2"/>
          <p:cNvSpPr txBox="1">
            <a:spLocks/>
          </p:cNvSpPr>
          <p:nvPr/>
        </p:nvSpPr>
        <p:spPr>
          <a:xfrm>
            <a:off x="1615528" y="404664"/>
            <a:ext cx="6268840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Кто первым начинает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есть</a:t>
            </a:r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за праздничным столом?</a:t>
            </a:r>
          </a:p>
          <a:p>
            <a:pPr marL="45720" indent="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endParaRPr lang="ru-RU" sz="3600" b="1" dirty="0" smtClean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  <a:p>
            <a:pPr marL="45720" indent="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endParaRPr lang="ru-RU" sz="36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  <a:p>
            <a:pPr marL="45720" indent="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endParaRPr lang="ru-RU" sz="36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13" name="Рисунок 12" descr="http://s61.radikal.ru/i173/1010/fb/b52af15037c0t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09" b="97645" l="9988" r="99158">
                        <a14:foregroundMark x1="69555" y1="20985" x2="69555" y2="20985"/>
                        <a14:foregroundMark x1="67028" y1="16488" x2="67389" y2="7709"/>
                        <a14:foregroundMark x1="72563" y1="8779" x2="83153" y2="19914"/>
                        <a14:foregroundMark x1="84717" y1="8565" x2="84717" y2="8565"/>
                        <a14:foregroundMark x1="91937" y1="69165" x2="99158" y2="86724"/>
                        <a14:foregroundMark x1="76053" y1="48180" x2="87966" y2="84797"/>
                        <a14:foregroundMark x1="68351" y1="50107" x2="58123" y2="85867"/>
                        <a14:foregroundMark x1="58604" y1="88009" x2="88688" y2="90792"/>
                        <a14:foregroundMark x1="57882" y1="93790" x2="58002" y2="97645"/>
                        <a14:foregroundMark x1="91456" y1="67880" x2="77617" y2="52034"/>
                        <a14:foregroundMark x1="77738" y1="50107" x2="79422" y2="52034"/>
                        <a14:foregroundMark x1="80746" y1="52034" x2="80746" y2="52034"/>
                        <a14:foregroundMark x1="83995" y1="55032" x2="83995" y2="55032"/>
                        <a14:foregroundMark x1="83153" y1="48608" x2="83153" y2="48608"/>
                        <a14:foregroundMark x1="86522" y1="52248" x2="86522" y2="52248"/>
                        <a14:foregroundMark x1="89170" y1="56103" x2="89170" y2="56103"/>
                        <a14:foregroundMark x1="91937" y1="59315" x2="91937" y2="59315"/>
                        <a14:foregroundMark x1="93622" y1="63169" x2="93622" y2="63169"/>
                        <a14:foregroundMark x1="95909" y1="68308" x2="95909" y2="68308"/>
                        <a14:foregroundMark x1="79061" y1="26981" x2="79061" y2="26981"/>
                        <a14:foregroundMark x1="83153" y1="41542" x2="83153" y2="41542"/>
                        <a14:foregroundMark x1="83273" y1="10278" x2="83273" y2="10278"/>
                        <a14:foregroundMark x1="82310" y1="14347" x2="82310" y2="14347"/>
                        <a14:foregroundMark x1="79663" y1="13704" x2="79663" y2="13704"/>
                        <a14:foregroundMark x1="79422" y1="39615" x2="79422" y2="39615"/>
                        <a14:foregroundMark x1="80746" y1="38758" x2="80746" y2="38758"/>
                        <a14:foregroundMark x1="82070" y1="37687" x2="82070" y2="37687"/>
                        <a14:foregroundMark x1="80024" y1="36617" x2="82070" y2="42398"/>
                        <a14:foregroundMark x1="83032" y1="40899" x2="83032" y2="40899"/>
                        <a14:foregroundMark x1="15523" y1="26981" x2="15523" y2="26981"/>
                        <a14:foregroundMark x1="17329" y1="30407" x2="17329" y2="30407"/>
                        <a14:foregroundMark x1="19374" y1="33619" x2="19374" y2="33619"/>
                        <a14:foregroundMark x1="20939" y1="37687" x2="20939" y2="37687"/>
                        <a14:foregroundMark x1="12034" y1="21842" x2="12034" y2="21842"/>
                        <a14:backgroundMark x1="12515" y1="14561" x2="38748" y2="49679"/>
                        <a14:backgroundMark x1="30566" y1="71306" x2="30566" y2="71306"/>
                        <a14:backgroundMark x1="31408" y1="76017" x2="31408" y2="76017"/>
                        <a14:backgroundMark x1="37545" y1="76660" x2="37545" y2="76660"/>
                        <a14:backgroundMark x1="67148" y1="5353" x2="67148" y2="5353"/>
                        <a14:backgroundMark x1="73767" y1="5353" x2="73767" y2="5353"/>
                        <a14:backgroundMark x1="75451" y1="10064" x2="75451" y2="10064"/>
                        <a14:backgroundMark x1="43442" y1="25268" x2="43442" y2="25268"/>
                        <a14:backgroundMark x1="41998" y1="35332" x2="41998" y2="35332"/>
                        <a14:backgroundMark x1="40433" y1="58458" x2="66907" y2="7495"/>
                        <a14:backgroundMark x1="11552" y1="31263" x2="27557" y2="77088"/>
                        <a14:backgroundMark x1="19013" y1="99358" x2="19013" y2="99358"/>
                        <a14:backgroundMark x1="30084" y1="98929" x2="30084" y2="98929"/>
                        <a14:backgroundMark x1="99880" y1="67880" x2="99880" y2="67880"/>
                        <a14:backgroundMark x1="99759" y1="70878" x2="99759" y2="70878"/>
                        <a14:backgroundMark x1="99759" y1="73448" x2="99759" y2="73448"/>
                        <a14:backgroundMark x1="79543" y1="8565" x2="79543" y2="8565"/>
                        <a14:backgroundMark x1="79422" y1="9850" x2="79422" y2="9850"/>
                        <a14:backgroundMark x1="25752" y1="77088" x2="25752" y2="77088"/>
                        <a14:backgroundMark x1="29242" y1="77730" x2="29242" y2="77730"/>
                        <a14:backgroundMark x1="34898" y1="77944" x2="34898" y2="77944"/>
                        <a14:backgroundMark x1="54874" y1="99786" x2="54874" y2="99786"/>
                        <a14:backgroundMark x1="31528" y1="75375" x2="31528" y2="75375"/>
                        <a14:backgroundMark x1="32611" y1="76231" x2="32611" y2="76231"/>
                        <a14:backgroundMark x1="33574" y1="77088" x2="33574" y2="77088"/>
                        <a14:backgroundMark x1="36221" y1="75375" x2="36221" y2="75375"/>
                        <a14:backgroundMark x1="33694" y1="75589" x2="33694" y2="75589"/>
                        <a14:backgroundMark x1="38869" y1="55032" x2="38869" y2="55032"/>
                        <a14:backgroundMark x1="38748" y1="57173" x2="38748" y2="57173"/>
                        <a14:backgroundMark x1="39110" y1="58458" x2="39110" y2="58458"/>
                        <a14:backgroundMark x1="33454" y1="52677" x2="33454" y2="52677"/>
                        <a14:backgroundMark x1="35018" y1="53533" x2="35018" y2="53533"/>
                        <a14:backgroundMark x1="35018" y1="52034" x2="35018" y2="52034"/>
                        <a14:backgroundMark x1="33333" y1="51820" x2="33333" y2="51820"/>
                        <a14:backgroundMark x1="28400" y1="63383" x2="28400" y2="63383"/>
                        <a14:backgroundMark x1="39591" y1="99358" x2="39591" y2="99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8097"/>
            <a:ext cx="2592288" cy="2164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7309724" y="1872208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66907" y="2625215"/>
            <a:ext cx="3376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Garamond" pitchFamily="18" charset="0"/>
              </a:rPr>
              <a:t>Хозяин (хозяйка)</a:t>
            </a:r>
            <a:endParaRPr lang="ru-RU" sz="3200" b="1" dirty="0">
              <a:solidFill>
                <a:srgbClr val="7030A0"/>
              </a:solidFill>
              <a:latin typeface="Garamon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4365104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Garamond" pitchFamily="18" charset="0"/>
              </a:rPr>
              <a:t>Гость </a:t>
            </a:r>
            <a:endParaRPr lang="ru-RU" sz="3200" b="1" dirty="0">
              <a:solidFill>
                <a:srgbClr val="7030A0"/>
              </a:solidFill>
              <a:latin typeface="Garamond" pitchFamily="18" charset="0"/>
            </a:endParaRPr>
          </a:p>
        </p:txBody>
      </p:sp>
      <p:pic>
        <p:nvPicPr>
          <p:cNvPr id="15" name="Рисунок 14" descr="http://www.mashamedved.tv/uploads/posts/2010-09/1283497385_masha_medved_11_vipusk.01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26" b="99772" l="10000" r="90000">
                        <a14:foregroundMark x1="72361" y1="30365" x2="74167" y2="69863"/>
                        <a14:foregroundMark x1="58889" y1="99772" x2="73611" y2="70091"/>
                        <a14:foregroundMark x1="50833" y1="1826" x2="60000" y2="8447"/>
                        <a14:foregroundMark x1="46667" y1="6164" x2="35000" y2="60731"/>
                        <a14:foregroundMark x1="39167" y1="28995" x2="39167" y2="28995"/>
                        <a14:foregroundMark x1="42361" y1="17352" x2="42361" y2="17352"/>
                        <a14:foregroundMark x1="44444" y1="11872" x2="44444" y2="11872"/>
                        <a14:foregroundMark x1="36250" y1="60046" x2="43611" y2="84475"/>
                        <a14:foregroundMark x1="39028" y1="98402" x2="39028" y2="98402"/>
                        <a14:foregroundMark x1="42639" y1="97260" x2="42639" y2="97260"/>
                        <a14:foregroundMark x1="40972" y1="97717" x2="40972" y2="97717"/>
                        <a14:foregroundMark x1="64306" y1="94521" x2="64306" y2="94521"/>
                        <a14:foregroundMark x1="57639" y1="78995" x2="57639" y2="78995"/>
                        <a14:foregroundMark x1="48472" y1="67808" x2="48472" y2="67808"/>
                        <a14:foregroundMark x1="57083" y1="42466" x2="57083" y2="42466"/>
                        <a14:foregroundMark x1="58333" y1="43379" x2="58333" y2="43379"/>
                        <a14:foregroundMark x1="55972" y1="44749" x2="59583" y2="41324"/>
                        <a14:foregroundMark x1="57361" y1="47489" x2="59722" y2="43379"/>
                        <a14:foregroundMark x1="42917" y1="46347" x2="46528" y2="40639"/>
                        <a14:foregroundMark x1="55556" y1="9589" x2="55556" y2="9589"/>
                        <a14:foregroundMark x1="52500" y1="6849" x2="52500" y2="6849"/>
                        <a14:foregroundMark x1="48194" y1="2968" x2="48194" y2="2968"/>
                        <a14:foregroundMark x1="50694" y1="2055" x2="38194" y2="26484"/>
                        <a14:foregroundMark x1="38056" y1="30365" x2="34444" y2="58219"/>
                        <a14:foregroundMark x1="35000" y1="59589" x2="43056" y2="84247"/>
                        <a14:foregroundMark x1="44444" y1="79909" x2="44444" y2="79909"/>
                        <a14:foregroundMark x1="42083" y1="78539" x2="42083" y2="78539"/>
                        <a14:foregroundMark x1="38750" y1="74429" x2="38750" y2="74429"/>
                        <a14:foregroundMark x1="35972" y1="69178" x2="35972" y2="69178"/>
                        <a14:foregroundMark x1="35278" y1="65068" x2="35278" y2="65068"/>
                        <a14:foregroundMark x1="34861" y1="60046" x2="34861" y2="60046"/>
                        <a14:foregroundMark x1="37083" y1="71689" x2="37083" y2="71689"/>
                        <a14:foregroundMark x1="39861" y1="76256" x2="39861" y2="76256"/>
                        <a14:foregroundMark x1="42639" y1="82648" x2="42639" y2="82648"/>
                        <a14:foregroundMark x1="43056" y1="79224" x2="43056" y2="79224"/>
                        <a14:foregroundMark x1="40833" y1="78539" x2="40833" y2="78539"/>
                        <a14:foregroundMark x1="54583" y1="7763" x2="54583" y2="7763"/>
                        <a14:foregroundMark x1="57361" y1="9817" x2="57361" y2="9817"/>
                        <a14:foregroundMark x1="55278" y1="6393" x2="55278" y2="6393"/>
                        <a14:foregroundMark x1="40000" y1="94977" x2="40000" y2="94977"/>
                        <a14:foregroundMark x1="63750" y1="90868" x2="63750" y2="90868"/>
                        <a14:backgroundMark x1="65833" y1="7078" x2="65833" y2="7078"/>
                        <a14:backgroundMark x1="45139" y1="4795" x2="45139" y2="4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250" y="4138558"/>
            <a:ext cx="4842421" cy="2526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58382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80197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52651" y="11038"/>
            <a:ext cx="2016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2"/>
          <p:cNvSpPr txBox="1">
            <a:spLocks/>
          </p:cNvSpPr>
          <p:nvPr/>
        </p:nvSpPr>
        <p:spPr>
          <a:xfrm>
            <a:off x="1040884" y="404664"/>
            <a:ext cx="7488832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13" name="Рисунок 12" descr="http://s61.radikal.ru/i173/1010/fb/b52af15037c0t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09" b="97645" l="9988" r="99158">
                        <a14:foregroundMark x1="69555" y1="20985" x2="69555" y2="20985"/>
                        <a14:foregroundMark x1="67028" y1="16488" x2="67389" y2="7709"/>
                        <a14:foregroundMark x1="72563" y1="8779" x2="83153" y2="19914"/>
                        <a14:foregroundMark x1="84717" y1="8565" x2="84717" y2="8565"/>
                        <a14:foregroundMark x1="91937" y1="69165" x2="99158" y2="86724"/>
                        <a14:foregroundMark x1="76053" y1="48180" x2="87966" y2="84797"/>
                        <a14:foregroundMark x1="68351" y1="50107" x2="58123" y2="85867"/>
                        <a14:foregroundMark x1="58604" y1="88009" x2="88688" y2="90792"/>
                        <a14:foregroundMark x1="57882" y1="93790" x2="58002" y2="97645"/>
                        <a14:foregroundMark x1="91456" y1="67880" x2="77617" y2="52034"/>
                        <a14:foregroundMark x1="77738" y1="50107" x2="79422" y2="52034"/>
                        <a14:foregroundMark x1="80746" y1="52034" x2="80746" y2="52034"/>
                        <a14:foregroundMark x1="83995" y1="55032" x2="83995" y2="55032"/>
                        <a14:foregroundMark x1="83153" y1="48608" x2="83153" y2="48608"/>
                        <a14:foregroundMark x1="86522" y1="52248" x2="86522" y2="52248"/>
                        <a14:foregroundMark x1="89170" y1="56103" x2="89170" y2="56103"/>
                        <a14:foregroundMark x1="91937" y1="59315" x2="91937" y2="59315"/>
                        <a14:foregroundMark x1="93622" y1="63169" x2="93622" y2="63169"/>
                        <a14:foregroundMark x1="95909" y1="68308" x2="95909" y2="68308"/>
                        <a14:foregroundMark x1="79061" y1="26981" x2="79061" y2="26981"/>
                        <a14:foregroundMark x1="83153" y1="41542" x2="83153" y2="41542"/>
                        <a14:foregroundMark x1="83273" y1="10278" x2="83273" y2="10278"/>
                        <a14:foregroundMark x1="82310" y1="14347" x2="82310" y2="14347"/>
                        <a14:foregroundMark x1="79663" y1="13704" x2="79663" y2="13704"/>
                        <a14:foregroundMark x1="79422" y1="39615" x2="79422" y2="39615"/>
                        <a14:foregroundMark x1="80746" y1="38758" x2="80746" y2="38758"/>
                        <a14:foregroundMark x1="82070" y1="37687" x2="82070" y2="37687"/>
                        <a14:foregroundMark x1="80024" y1="36617" x2="82070" y2="42398"/>
                        <a14:foregroundMark x1="83032" y1="40899" x2="83032" y2="40899"/>
                        <a14:foregroundMark x1="15523" y1="26981" x2="15523" y2="26981"/>
                        <a14:foregroundMark x1="17329" y1="30407" x2="17329" y2="30407"/>
                        <a14:foregroundMark x1="19374" y1="33619" x2="19374" y2="33619"/>
                        <a14:foregroundMark x1="20939" y1="37687" x2="20939" y2="37687"/>
                        <a14:foregroundMark x1="12034" y1="21842" x2="12034" y2="21842"/>
                        <a14:backgroundMark x1="12515" y1="14561" x2="38748" y2="49679"/>
                        <a14:backgroundMark x1="30566" y1="71306" x2="30566" y2="71306"/>
                        <a14:backgroundMark x1="31408" y1="76017" x2="31408" y2="76017"/>
                        <a14:backgroundMark x1="37545" y1="76660" x2="37545" y2="76660"/>
                        <a14:backgroundMark x1="67148" y1="5353" x2="67148" y2="5353"/>
                        <a14:backgroundMark x1="73767" y1="5353" x2="73767" y2="5353"/>
                        <a14:backgroundMark x1="75451" y1="10064" x2="75451" y2="10064"/>
                        <a14:backgroundMark x1="43442" y1="25268" x2="43442" y2="25268"/>
                        <a14:backgroundMark x1="41998" y1="35332" x2="41998" y2="35332"/>
                        <a14:backgroundMark x1="40433" y1="58458" x2="66907" y2="7495"/>
                        <a14:backgroundMark x1="11552" y1="31263" x2="27557" y2="77088"/>
                        <a14:backgroundMark x1="19013" y1="99358" x2="19013" y2="99358"/>
                        <a14:backgroundMark x1="30084" y1="98929" x2="30084" y2="98929"/>
                        <a14:backgroundMark x1="99880" y1="67880" x2="99880" y2="67880"/>
                        <a14:backgroundMark x1="99759" y1="70878" x2="99759" y2="70878"/>
                        <a14:backgroundMark x1="99759" y1="73448" x2="99759" y2="73448"/>
                        <a14:backgroundMark x1="79543" y1="8565" x2="79543" y2="8565"/>
                        <a14:backgroundMark x1="79422" y1="9850" x2="79422" y2="9850"/>
                        <a14:backgroundMark x1="25752" y1="77088" x2="25752" y2="77088"/>
                        <a14:backgroundMark x1="29242" y1="77730" x2="29242" y2="77730"/>
                        <a14:backgroundMark x1="34898" y1="77944" x2="34898" y2="77944"/>
                        <a14:backgroundMark x1="54874" y1="99786" x2="54874" y2="99786"/>
                        <a14:backgroundMark x1="31528" y1="75375" x2="31528" y2="75375"/>
                        <a14:backgroundMark x1="32611" y1="76231" x2="32611" y2="76231"/>
                        <a14:backgroundMark x1="33574" y1="77088" x2="33574" y2="77088"/>
                        <a14:backgroundMark x1="36221" y1="75375" x2="36221" y2="75375"/>
                        <a14:backgroundMark x1="33694" y1="75589" x2="33694" y2="75589"/>
                        <a14:backgroundMark x1="38869" y1="55032" x2="38869" y2="55032"/>
                        <a14:backgroundMark x1="38748" y1="57173" x2="38748" y2="57173"/>
                        <a14:backgroundMark x1="39110" y1="58458" x2="39110" y2="58458"/>
                        <a14:backgroundMark x1="33454" y1="52677" x2="33454" y2="52677"/>
                        <a14:backgroundMark x1="35018" y1="53533" x2="35018" y2="53533"/>
                        <a14:backgroundMark x1="35018" y1="52034" x2="35018" y2="52034"/>
                        <a14:backgroundMark x1="33333" y1="51820" x2="33333" y2="51820"/>
                        <a14:backgroundMark x1="28400" y1="63383" x2="28400" y2="63383"/>
                        <a14:backgroundMark x1="39591" y1="99358" x2="39591" y2="99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8097"/>
            <a:ext cx="2592288" cy="2164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7309724" y="1872208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1615528" y="404664"/>
            <a:ext cx="6268840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Как нужно принимать </a:t>
            </a:r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подарки?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  <a:p>
            <a:pPr marL="45720" indent="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endParaRPr lang="ru-RU" sz="36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2375882"/>
            <a:ext cx="37850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Garamond" pitchFamily="18" charset="0"/>
              </a:rPr>
              <a:t>Поблагодарить,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Garamond" pitchFamily="18" charset="0"/>
              </a:rPr>
              <a:t>не раскрывая подарок</a:t>
            </a:r>
            <a:endParaRPr lang="ru-RU" sz="2800" b="1" dirty="0">
              <a:solidFill>
                <a:srgbClr val="7030A0"/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54532" y="4365104"/>
            <a:ext cx="254108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Garamond" pitchFamily="18" charset="0"/>
              </a:rPr>
              <a:t>Р</a:t>
            </a:r>
            <a:r>
              <a:rPr lang="ru-RU" sz="2800" b="1" dirty="0" smtClean="0">
                <a:solidFill>
                  <a:srgbClr val="7030A0"/>
                </a:solidFill>
                <a:latin typeface="Garamond" pitchFamily="18" charset="0"/>
              </a:rPr>
              <a:t>азвернуть,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Garamond" pitchFamily="18" charset="0"/>
              </a:rPr>
              <a:t>порадоваться,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Garamond" pitchFamily="18" charset="0"/>
              </a:rPr>
              <a:t>поблагодарить</a:t>
            </a:r>
            <a:endParaRPr lang="ru-RU" sz="2800" b="1" dirty="0">
              <a:solidFill>
                <a:srgbClr val="7030A0"/>
              </a:solidFill>
              <a:latin typeface="Garamond" pitchFamily="18" charset="0"/>
            </a:endParaRPr>
          </a:p>
        </p:txBody>
      </p:sp>
      <p:pic>
        <p:nvPicPr>
          <p:cNvPr id="15" name="Рисунок 14" descr="http://www.mashamedved.tv/uploads/posts/2010-09/1283497385_masha_medved_11_vipusk.01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26" b="99772" l="10000" r="90000">
                        <a14:foregroundMark x1="72361" y1="30365" x2="74167" y2="69863"/>
                        <a14:foregroundMark x1="58889" y1="99772" x2="73611" y2="70091"/>
                        <a14:foregroundMark x1="50833" y1="1826" x2="60000" y2="8447"/>
                        <a14:foregroundMark x1="46667" y1="6164" x2="35000" y2="60731"/>
                        <a14:foregroundMark x1="39167" y1="28995" x2="39167" y2="28995"/>
                        <a14:foregroundMark x1="42361" y1="17352" x2="42361" y2="17352"/>
                        <a14:foregroundMark x1="44444" y1="11872" x2="44444" y2="11872"/>
                        <a14:foregroundMark x1="36250" y1="60046" x2="43611" y2="84475"/>
                        <a14:foregroundMark x1="39028" y1="98402" x2="39028" y2="98402"/>
                        <a14:foregroundMark x1="42639" y1="97260" x2="42639" y2="97260"/>
                        <a14:foregroundMark x1="40972" y1="97717" x2="40972" y2="97717"/>
                        <a14:foregroundMark x1="64306" y1="94521" x2="64306" y2="94521"/>
                        <a14:foregroundMark x1="57639" y1="78995" x2="57639" y2="78995"/>
                        <a14:foregroundMark x1="48472" y1="67808" x2="48472" y2="67808"/>
                        <a14:foregroundMark x1="57083" y1="42466" x2="57083" y2="42466"/>
                        <a14:foregroundMark x1="58333" y1="43379" x2="58333" y2="43379"/>
                        <a14:foregroundMark x1="55972" y1="44749" x2="59583" y2="41324"/>
                        <a14:foregroundMark x1="57361" y1="47489" x2="59722" y2="43379"/>
                        <a14:foregroundMark x1="42917" y1="46347" x2="46528" y2="40639"/>
                        <a14:foregroundMark x1="55556" y1="9589" x2="55556" y2="9589"/>
                        <a14:foregroundMark x1="52500" y1="6849" x2="52500" y2="6849"/>
                        <a14:foregroundMark x1="48194" y1="2968" x2="48194" y2="2968"/>
                        <a14:foregroundMark x1="50694" y1="2055" x2="38194" y2="26484"/>
                        <a14:foregroundMark x1="38056" y1="30365" x2="34444" y2="58219"/>
                        <a14:foregroundMark x1="35000" y1="59589" x2="43056" y2="84247"/>
                        <a14:foregroundMark x1="44444" y1="79909" x2="44444" y2="79909"/>
                        <a14:foregroundMark x1="42083" y1="78539" x2="42083" y2="78539"/>
                        <a14:foregroundMark x1="38750" y1="74429" x2="38750" y2="74429"/>
                        <a14:foregroundMark x1="35972" y1="69178" x2="35972" y2="69178"/>
                        <a14:foregroundMark x1="35278" y1="65068" x2="35278" y2="65068"/>
                        <a14:foregroundMark x1="34861" y1="60046" x2="34861" y2="60046"/>
                        <a14:foregroundMark x1="37083" y1="71689" x2="37083" y2="71689"/>
                        <a14:foregroundMark x1="39861" y1="76256" x2="39861" y2="76256"/>
                        <a14:foregroundMark x1="42639" y1="82648" x2="42639" y2="82648"/>
                        <a14:foregroundMark x1="43056" y1="79224" x2="43056" y2="79224"/>
                        <a14:foregroundMark x1="40833" y1="78539" x2="40833" y2="78539"/>
                        <a14:foregroundMark x1="54583" y1="7763" x2="54583" y2="7763"/>
                        <a14:foregroundMark x1="57361" y1="9817" x2="57361" y2="9817"/>
                        <a14:foregroundMark x1="55278" y1="6393" x2="55278" y2="6393"/>
                        <a14:foregroundMark x1="40000" y1="94977" x2="40000" y2="94977"/>
                        <a14:foregroundMark x1="63750" y1="90868" x2="63750" y2="90868"/>
                        <a14:backgroundMark x1="65833" y1="7078" x2="65833" y2="7078"/>
                        <a14:backgroundMark x1="45139" y1="4795" x2="45139" y2="4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3933056"/>
            <a:ext cx="4581853" cy="2526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58382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80197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52651" y="11038"/>
            <a:ext cx="2016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2"/>
          <p:cNvSpPr txBox="1">
            <a:spLocks/>
          </p:cNvSpPr>
          <p:nvPr/>
        </p:nvSpPr>
        <p:spPr>
          <a:xfrm>
            <a:off x="1040884" y="404664"/>
            <a:ext cx="7488832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Вы садитесь за стол, </a:t>
            </a:r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берете салфетку и…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13" name="Рисунок 12" descr="http://s61.radikal.ru/i173/1010/fb/b52af15037c0t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09" b="97645" l="9988" r="99158">
                        <a14:foregroundMark x1="69555" y1="20985" x2="69555" y2="20985"/>
                        <a14:foregroundMark x1="67028" y1="16488" x2="67389" y2="7709"/>
                        <a14:foregroundMark x1="72563" y1="8779" x2="83153" y2="19914"/>
                        <a14:foregroundMark x1="84717" y1="8565" x2="84717" y2="8565"/>
                        <a14:foregroundMark x1="91937" y1="69165" x2="99158" y2="86724"/>
                        <a14:foregroundMark x1="76053" y1="48180" x2="87966" y2="84797"/>
                        <a14:foregroundMark x1="68351" y1="50107" x2="58123" y2="85867"/>
                        <a14:foregroundMark x1="58604" y1="88009" x2="88688" y2="90792"/>
                        <a14:foregroundMark x1="57882" y1="93790" x2="58002" y2="97645"/>
                        <a14:foregroundMark x1="91456" y1="67880" x2="77617" y2="52034"/>
                        <a14:foregroundMark x1="77738" y1="50107" x2="79422" y2="52034"/>
                        <a14:foregroundMark x1="80746" y1="52034" x2="80746" y2="52034"/>
                        <a14:foregroundMark x1="83995" y1="55032" x2="83995" y2="55032"/>
                        <a14:foregroundMark x1="83153" y1="48608" x2="83153" y2="48608"/>
                        <a14:foregroundMark x1="86522" y1="52248" x2="86522" y2="52248"/>
                        <a14:foregroundMark x1="89170" y1="56103" x2="89170" y2="56103"/>
                        <a14:foregroundMark x1="91937" y1="59315" x2="91937" y2="59315"/>
                        <a14:foregroundMark x1="93622" y1="63169" x2="93622" y2="63169"/>
                        <a14:foregroundMark x1="95909" y1="68308" x2="95909" y2="68308"/>
                        <a14:foregroundMark x1="79061" y1="26981" x2="79061" y2="26981"/>
                        <a14:foregroundMark x1="83153" y1="41542" x2="83153" y2="41542"/>
                        <a14:foregroundMark x1="83273" y1="10278" x2="83273" y2="10278"/>
                        <a14:foregroundMark x1="82310" y1="14347" x2="82310" y2="14347"/>
                        <a14:foregroundMark x1="79663" y1="13704" x2="79663" y2="13704"/>
                        <a14:foregroundMark x1="79422" y1="39615" x2="79422" y2="39615"/>
                        <a14:foregroundMark x1="80746" y1="38758" x2="80746" y2="38758"/>
                        <a14:foregroundMark x1="82070" y1="37687" x2="82070" y2="37687"/>
                        <a14:foregroundMark x1="80024" y1="36617" x2="82070" y2="42398"/>
                        <a14:foregroundMark x1="83032" y1="40899" x2="83032" y2="40899"/>
                        <a14:foregroundMark x1="15523" y1="26981" x2="15523" y2="26981"/>
                        <a14:foregroundMark x1="17329" y1="30407" x2="17329" y2="30407"/>
                        <a14:foregroundMark x1="19374" y1="33619" x2="19374" y2="33619"/>
                        <a14:foregroundMark x1="20939" y1="37687" x2="20939" y2="37687"/>
                        <a14:foregroundMark x1="12034" y1="21842" x2="12034" y2="21842"/>
                        <a14:backgroundMark x1="12515" y1="14561" x2="38748" y2="49679"/>
                        <a14:backgroundMark x1="30566" y1="71306" x2="30566" y2="71306"/>
                        <a14:backgroundMark x1="31408" y1="76017" x2="31408" y2="76017"/>
                        <a14:backgroundMark x1="37545" y1="76660" x2="37545" y2="76660"/>
                        <a14:backgroundMark x1="67148" y1="5353" x2="67148" y2="5353"/>
                        <a14:backgroundMark x1="73767" y1="5353" x2="73767" y2="5353"/>
                        <a14:backgroundMark x1="75451" y1="10064" x2="75451" y2="10064"/>
                        <a14:backgroundMark x1="43442" y1="25268" x2="43442" y2="25268"/>
                        <a14:backgroundMark x1="41998" y1="35332" x2="41998" y2="35332"/>
                        <a14:backgroundMark x1="40433" y1="58458" x2="66907" y2="7495"/>
                        <a14:backgroundMark x1="11552" y1="31263" x2="27557" y2="77088"/>
                        <a14:backgroundMark x1="19013" y1="99358" x2="19013" y2="99358"/>
                        <a14:backgroundMark x1="30084" y1="98929" x2="30084" y2="98929"/>
                        <a14:backgroundMark x1="99880" y1="67880" x2="99880" y2="67880"/>
                        <a14:backgroundMark x1="99759" y1="70878" x2="99759" y2="70878"/>
                        <a14:backgroundMark x1="99759" y1="73448" x2="99759" y2="73448"/>
                        <a14:backgroundMark x1="79543" y1="8565" x2="79543" y2="8565"/>
                        <a14:backgroundMark x1="79422" y1="9850" x2="79422" y2="9850"/>
                        <a14:backgroundMark x1="25752" y1="77088" x2="25752" y2="77088"/>
                        <a14:backgroundMark x1="29242" y1="77730" x2="29242" y2="77730"/>
                        <a14:backgroundMark x1="34898" y1="77944" x2="34898" y2="77944"/>
                        <a14:backgroundMark x1="54874" y1="99786" x2="54874" y2="99786"/>
                        <a14:backgroundMark x1="31528" y1="75375" x2="31528" y2="75375"/>
                        <a14:backgroundMark x1="32611" y1="76231" x2="32611" y2="76231"/>
                        <a14:backgroundMark x1="33574" y1="77088" x2="33574" y2="77088"/>
                        <a14:backgroundMark x1="36221" y1="75375" x2="36221" y2="75375"/>
                        <a14:backgroundMark x1="33694" y1="75589" x2="33694" y2="75589"/>
                        <a14:backgroundMark x1="38869" y1="55032" x2="38869" y2="55032"/>
                        <a14:backgroundMark x1="38748" y1="57173" x2="38748" y2="57173"/>
                        <a14:backgroundMark x1="39110" y1="58458" x2="39110" y2="58458"/>
                        <a14:backgroundMark x1="33454" y1="52677" x2="33454" y2="52677"/>
                        <a14:backgroundMark x1="35018" y1="53533" x2="35018" y2="53533"/>
                        <a14:backgroundMark x1="35018" y1="52034" x2="35018" y2="52034"/>
                        <a14:backgroundMark x1="33333" y1="51820" x2="33333" y2="51820"/>
                        <a14:backgroundMark x1="28400" y1="63383" x2="28400" y2="63383"/>
                        <a14:backgroundMark x1="39591" y1="99358" x2="39591" y2="99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8097"/>
            <a:ext cx="2592288" cy="2164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7309724" y="1872208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177103" y="2276872"/>
            <a:ext cx="25587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Garamond" pitchFamily="18" charset="0"/>
              </a:rPr>
              <a:t>Заправляете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Garamond" pitchFamily="18" charset="0"/>
              </a:rPr>
              <a:t>за воротник</a:t>
            </a:r>
            <a:endParaRPr lang="ru-RU" sz="3200" b="1" dirty="0">
              <a:solidFill>
                <a:srgbClr val="7030A0"/>
              </a:solidFill>
              <a:latin typeface="Garamon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66119" y="4221088"/>
            <a:ext cx="24961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Garamond" pitchFamily="18" charset="0"/>
              </a:rPr>
              <a:t>Расстилаете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Garamond" pitchFamily="18" charset="0"/>
              </a:rPr>
              <a:t>на коленках</a:t>
            </a:r>
            <a:endParaRPr lang="ru-RU" sz="3200" b="1" dirty="0">
              <a:solidFill>
                <a:srgbClr val="7030A0"/>
              </a:solidFill>
              <a:latin typeface="Garamond" pitchFamily="18" charset="0"/>
            </a:endParaRPr>
          </a:p>
        </p:txBody>
      </p:sp>
      <p:pic>
        <p:nvPicPr>
          <p:cNvPr id="10" name="Рисунок 9" descr="http://www.mashamedved.tv/uploads/posts/2010-09/1283497385_masha_medved_11_vipusk.01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26" b="99772" l="10000" r="90000">
                        <a14:foregroundMark x1="72361" y1="30365" x2="74167" y2="69863"/>
                        <a14:foregroundMark x1="58889" y1="99772" x2="73611" y2="70091"/>
                        <a14:foregroundMark x1="50833" y1="1826" x2="60000" y2="8447"/>
                        <a14:foregroundMark x1="46667" y1="6164" x2="35000" y2="60731"/>
                        <a14:foregroundMark x1="39167" y1="28995" x2="39167" y2="28995"/>
                        <a14:foregroundMark x1="42361" y1="17352" x2="42361" y2="17352"/>
                        <a14:foregroundMark x1="44444" y1="11872" x2="44444" y2="11872"/>
                        <a14:foregroundMark x1="36250" y1="60046" x2="43611" y2="84475"/>
                        <a14:foregroundMark x1="39028" y1="98402" x2="39028" y2="98402"/>
                        <a14:foregroundMark x1="42639" y1="97260" x2="42639" y2="97260"/>
                        <a14:foregroundMark x1="40972" y1="97717" x2="40972" y2="97717"/>
                        <a14:foregroundMark x1="64306" y1="94521" x2="64306" y2="94521"/>
                        <a14:foregroundMark x1="57639" y1="78995" x2="57639" y2="78995"/>
                        <a14:foregroundMark x1="48472" y1="67808" x2="48472" y2="67808"/>
                        <a14:foregroundMark x1="57083" y1="42466" x2="57083" y2="42466"/>
                        <a14:foregroundMark x1="58333" y1="43379" x2="58333" y2="43379"/>
                        <a14:foregroundMark x1="55972" y1="44749" x2="59583" y2="41324"/>
                        <a14:foregroundMark x1="57361" y1="47489" x2="59722" y2="43379"/>
                        <a14:foregroundMark x1="42917" y1="46347" x2="46528" y2="40639"/>
                        <a14:foregroundMark x1="55556" y1="9589" x2="55556" y2="9589"/>
                        <a14:foregroundMark x1="52500" y1="6849" x2="52500" y2="6849"/>
                        <a14:foregroundMark x1="48194" y1="2968" x2="48194" y2="2968"/>
                        <a14:foregroundMark x1="50694" y1="2055" x2="38194" y2="26484"/>
                        <a14:foregroundMark x1="38056" y1="30365" x2="34444" y2="58219"/>
                        <a14:foregroundMark x1="35000" y1="59589" x2="43056" y2="84247"/>
                        <a14:foregroundMark x1="44444" y1="79909" x2="44444" y2="79909"/>
                        <a14:foregroundMark x1="42083" y1="78539" x2="42083" y2="78539"/>
                        <a14:foregroundMark x1="38750" y1="74429" x2="38750" y2="74429"/>
                        <a14:foregroundMark x1="35972" y1="69178" x2="35972" y2="69178"/>
                        <a14:foregroundMark x1="35278" y1="65068" x2="35278" y2="65068"/>
                        <a14:foregroundMark x1="34861" y1="60046" x2="34861" y2="60046"/>
                        <a14:foregroundMark x1="37083" y1="71689" x2="37083" y2="71689"/>
                        <a14:foregroundMark x1="39861" y1="76256" x2="39861" y2="76256"/>
                        <a14:foregroundMark x1="42639" y1="82648" x2="42639" y2="82648"/>
                        <a14:foregroundMark x1="43056" y1="79224" x2="43056" y2="79224"/>
                        <a14:foregroundMark x1="40833" y1="78539" x2="40833" y2="78539"/>
                        <a14:foregroundMark x1="54583" y1="7763" x2="54583" y2="7763"/>
                        <a14:foregroundMark x1="57361" y1="9817" x2="57361" y2="9817"/>
                        <a14:foregroundMark x1="55278" y1="6393" x2="55278" y2="6393"/>
                        <a14:foregroundMark x1="40000" y1="94977" x2="40000" y2="94977"/>
                        <a14:foregroundMark x1="63750" y1="90868" x2="63750" y2="90868"/>
                        <a14:backgroundMark x1="65833" y1="7078" x2="65833" y2="7078"/>
                        <a14:backgroundMark x1="45139" y1="4795" x2="45139" y2="4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579" y="4207165"/>
            <a:ext cx="4842421" cy="2526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58382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80197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53986" y="11038"/>
            <a:ext cx="2016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2"/>
          <p:cNvSpPr txBox="1">
            <a:spLocks/>
          </p:cNvSpPr>
          <p:nvPr/>
        </p:nvSpPr>
        <p:spPr>
          <a:xfrm>
            <a:off x="1040884" y="404664"/>
            <a:ext cx="7488832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Как используется </a:t>
            </a:r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тканевая салфетка?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13" name="Рисунок 12" descr="http://s61.radikal.ru/i173/1010/fb/b52af15037c0t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09" b="97645" l="9988" r="99158">
                        <a14:foregroundMark x1="69555" y1="20985" x2="69555" y2="20985"/>
                        <a14:foregroundMark x1="67028" y1="16488" x2="67389" y2="7709"/>
                        <a14:foregroundMark x1="72563" y1="8779" x2="83153" y2="19914"/>
                        <a14:foregroundMark x1="84717" y1="8565" x2="84717" y2="8565"/>
                        <a14:foregroundMark x1="91937" y1="69165" x2="99158" y2="86724"/>
                        <a14:foregroundMark x1="76053" y1="48180" x2="87966" y2="84797"/>
                        <a14:foregroundMark x1="68351" y1="50107" x2="58123" y2="85867"/>
                        <a14:foregroundMark x1="58604" y1="88009" x2="88688" y2="90792"/>
                        <a14:foregroundMark x1="57882" y1="93790" x2="58002" y2="97645"/>
                        <a14:foregroundMark x1="91456" y1="67880" x2="77617" y2="52034"/>
                        <a14:foregroundMark x1="77738" y1="50107" x2="79422" y2="52034"/>
                        <a14:foregroundMark x1="80746" y1="52034" x2="80746" y2="52034"/>
                        <a14:foregroundMark x1="83995" y1="55032" x2="83995" y2="55032"/>
                        <a14:foregroundMark x1="83153" y1="48608" x2="83153" y2="48608"/>
                        <a14:foregroundMark x1="86522" y1="52248" x2="86522" y2="52248"/>
                        <a14:foregroundMark x1="89170" y1="56103" x2="89170" y2="56103"/>
                        <a14:foregroundMark x1="91937" y1="59315" x2="91937" y2="59315"/>
                        <a14:foregroundMark x1="93622" y1="63169" x2="93622" y2="63169"/>
                        <a14:foregroundMark x1="95909" y1="68308" x2="95909" y2="68308"/>
                        <a14:foregroundMark x1="79061" y1="26981" x2="79061" y2="26981"/>
                        <a14:foregroundMark x1="83153" y1="41542" x2="83153" y2="41542"/>
                        <a14:foregroundMark x1="83273" y1="10278" x2="83273" y2="10278"/>
                        <a14:foregroundMark x1="82310" y1="14347" x2="82310" y2="14347"/>
                        <a14:foregroundMark x1="79663" y1="13704" x2="79663" y2="13704"/>
                        <a14:foregroundMark x1="79422" y1="39615" x2="79422" y2="39615"/>
                        <a14:foregroundMark x1="80746" y1="38758" x2="80746" y2="38758"/>
                        <a14:foregroundMark x1="82070" y1="37687" x2="82070" y2="37687"/>
                        <a14:foregroundMark x1="80024" y1="36617" x2="82070" y2="42398"/>
                        <a14:foregroundMark x1="83032" y1="40899" x2="83032" y2="40899"/>
                        <a14:foregroundMark x1="15523" y1="26981" x2="15523" y2="26981"/>
                        <a14:foregroundMark x1="17329" y1="30407" x2="17329" y2="30407"/>
                        <a14:foregroundMark x1="19374" y1="33619" x2="19374" y2="33619"/>
                        <a14:foregroundMark x1="20939" y1="37687" x2="20939" y2="37687"/>
                        <a14:foregroundMark x1="12034" y1="21842" x2="12034" y2="21842"/>
                        <a14:backgroundMark x1="12515" y1="14561" x2="38748" y2="49679"/>
                        <a14:backgroundMark x1="30566" y1="71306" x2="30566" y2="71306"/>
                        <a14:backgroundMark x1="31408" y1="76017" x2="31408" y2="76017"/>
                        <a14:backgroundMark x1="37545" y1="76660" x2="37545" y2="76660"/>
                        <a14:backgroundMark x1="67148" y1="5353" x2="67148" y2="5353"/>
                        <a14:backgroundMark x1="73767" y1="5353" x2="73767" y2="5353"/>
                        <a14:backgroundMark x1="75451" y1="10064" x2="75451" y2="10064"/>
                        <a14:backgroundMark x1="43442" y1="25268" x2="43442" y2="25268"/>
                        <a14:backgroundMark x1="41998" y1="35332" x2="41998" y2="35332"/>
                        <a14:backgroundMark x1="40433" y1="58458" x2="66907" y2="7495"/>
                        <a14:backgroundMark x1="11552" y1="31263" x2="27557" y2="77088"/>
                        <a14:backgroundMark x1="19013" y1="99358" x2="19013" y2="99358"/>
                        <a14:backgroundMark x1="30084" y1="98929" x2="30084" y2="98929"/>
                        <a14:backgroundMark x1="99880" y1="67880" x2="99880" y2="67880"/>
                        <a14:backgroundMark x1="99759" y1="70878" x2="99759" y2="70878"/>
                        <a14:backgroundMark x1="99759" y1="73448" x2="99759" y2="73448"/>
                        <a14:backgroundMark x1="79543" y1="8565" x2="79543" y2="8565"/>
                        <a14:backgroundMark x1="79422" y1="9850" x2="79422" y2="9850"/>
                        <a14:backgroundMark x1="25752" y1="77088" x2="25752" y2="77088"/>
                        <a14:backgroundMark x1="29242" y1="77730" x2="29242" y2="77730"/>
                        <a14:backgroundMark x1="34898" y1="77944" x2="34898" y2="77944"/>
                        <a14:backgroundMark x1="54874" y1="99786" x2="54874" y2="99786"/>
                        <a14:backgroundMark x1="31528" y1="75375" x2="31528" y2="75375"/>
                        <a14:backgroundMark x1="32611" y1="76231" x2="32611" y2="76231"/>
                        <a14:backgroundMark x1="33574" y1="77088" x2="33574" y2="77088"/>
                        <a14:backgroundMark x1="36221" y1="75375" x2="36221" y2="75375"/>
                        <a14:backgroundMark x1="33694" y1="75589" x2="33694" y2="75589"/>
                        <a14:backgroundMark x1="38869" y1="55032" x2="38869" y2="55032"/>
                        <a14:backgroundMark x1="38748" y1="57173" x2="38748" y2="57173"/>
                        <a14:backgroundMark x1="39110" y1="58458" x2="39110" y2="58458"/>
                        <a14:backgroundMark x1="33454" y1="52677" x2="33454" y2="52677"/>
                        <a14:backgroundMark x1="35018" y1="53533" x2="35018" y2="53533"/>
                        <a14:backgroundMark x1="35018" y1="52034" x2="35018" y2="52034"/>
                        <a14:backgroundMark x1="33333" y1="51820" x2="33333" y2="51820"/>
                        <a14:backgroundMark x1="28400" y1="63383" x2="28400" y2="63383"/>
                        <a14:backgroundMark x1="39591" y1="99358" x2="39591" y2="99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8097"/>
            <a:ext cx="2592288" cy="2164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7309724" y="1872208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72793" y="2314327"/>
            <a:ext cx="28119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7030A0"/>
                </a:solidFill>
                <a:latin typeface="Garamond" pitchFamily="18" charset="0"/>
              </a:rPr>
              <a:t>Промакивают</a:t>
            </a:r>
            <a:endParaRPr lang="ru-RU" sz="3200" b="1" dirty="0" smtClean="0">
              <a:solidFill>
                <a:srgbClr val="7030A0"/>
              </a:solidFill>
              <a:latin typeface="Garamond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Garamond" pitchFamily="18" charset="0"/>
              </a:rPr>
              <a:t> уголки губ</a:t>
            </a:r>
            <a:endParaRPr lang="ru-RU" sz="3200" b="1" dirty="0">
              <a:solidFill>
                <a:srgbClr val="7030A0"/>
              </a:solidFill>
              <a:latin typeface="Garamon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42665" y="4509120"/>
            <a:ext cx="3106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Garamond" pitchFamily="18" charset="0"/>
              </a:rPr>
              <a:t>В</a:t>
            </a:r>
            <a:r>
              <a:rPr lang="ru-RU" sz="3200" b="1" dirty="0" smtClean="0">
                <a:solidFill>
                  <a:srgbClr val="7030A0"/>
                </a:solidFill>
                <a:latin typeface="Garamond" pitchFamily="18" charset="0"/>
              </a:rPr>
              <a:t>ытирают руки</a:t>
            </a:r>
            <a:endParaRPr lang="ru-RU" sz="3200" b="1" dirty="0">
              <a:solidFill>
                <a:srgbClr val="7030A0"/>
              </a:solidFill>
              <a:latin typeface="Garamond" pitchFamily="18" charset="0"/>
            </a:endParaRPr>
          </a:p>
        </p:txBody>
      </p:sp>
      <p:pic>
        <p:nvPicPr>
          <p:cNvPr id="10" name="Рисунок 9" descr="http://www.mashamedved.tv/uploads/posts/2010-09/1283497385_masha_medved_11_vipusk.01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26" b="99772" l="10000" r="90000">
                        <a14:foregroundMark x1="72361" y1="30365" x2="74167" y2="69863"/>
                        <a14:foregroundMark x1="58889" y1="99772" x2="73611" y2="70091"/>
                        <a14:foregroundMark x1="50833" y1="1826" x2="60000" y2="8447"/>
                        <a14:foregroundMark x1="46667" y1="6164" x2="35000" y2="60731"/>
                        <a14:foregroundMark x1="39167" y1="28995" x2="39167" y2="28995"/>
                        <a14:foregroundMark x1="42361" y1="17352" x2="42361" y2="17352"/>
                        <a14:foregroundMark x1="44444" y1="11872" x2="44444" y2="11872"/>
                        <a14:foregroundMark x1="36250" y1="60046" x2="43611" y2="84475"/>
                        <a14:foregroundMark x1="39028" y1="98402" x2="39028" y2="98402"/>
                        <a14:foregroundMark x1="42639" y1="97260" x2="42639" y2="97260"/>
                        <a14:foregroundMark x1="40972" y1="97717" x2="40972" y2="97717"/>
                        <a14:foregroundMark x1="64306" y1="94521" x2="64306" y2="94521"/>
                        <a14:foregroundMark x1="57639" y1="78995" x2="57639" y2="78995"/>
                        <a14:foregroundMark x1="48472" y1="67808" x2="48472" y2="67808"/>
                        <a14:foregroundMark x1="57083" y1="42466" x2="57083" y2="42466"/>
                        <a14:foregroundMark x1="58333" y1="43379" x2="58333" y2="43379"/>
                        <a14:foregroundMark x1="55972" y1="44749" x2="59583" y2="41324"/>
                        <a14:foregroundMark x1="57361" y1="47489" x2="59722" y2="43379"/>
                        <a14:foregroundMark x1="42917" y1="46347" x2="46528" y2="40639"/>
                        <a14:foregroundMark x1="55556" y1="9589" x2="55556" y2="9589"/>
                        <a14:foregroundMark x1="52500" y1="6849" x2="52500" y2="6849"/>
                        <a14:foregroundMark x1="48194" y1="2968" x2="48194" y2="2968"/>
                        <a14:foregroundMark x1="50694" y1="2055" x2="38194" y2="26484"/>
                        <a14:foregroundMark x1="38056" y1="30365" x2="34444" y2="58219"/>
                        <a14:foregroundMark x1="35000" y1="59589" x2="43056" y2="84247"/>
                        <a14:foregroundMark x1="44444" y1="79909" x2="44444" y2="79909"/>
                        <a14:foregroundMark x1="42083" y1="78539" x2="42083" y2="78539"/>
                        <a14:foregroundMark x1="38750" y1="74429" x2="38750" y2="74429"/>
                        <a14:foregroundMark x1="35972" y1="69178" x2="35972" y2="69178"/>
                        <a14:foregroundMark x1="35278" y1="65068" x2="35278" y2="65068"/>
                        <a14:foregroundMark x1="34861" y1="60046" x2="34861" y2="60046"/>
                        <a14:foregroundMark x1="37083" y1="71689" x2="37083" y2="71689"/>
                        <a14:foregroundMark x1="39861" y1="76256" x2="39861" y2="76256"/>
                        <a14:foregroundMark x1="42639" y1="82648" x2="42639" y2="82648"/>
                        <a14:foregroundMark x1="43056" y1="79224" x2="43056" y2="79224"/>
                        <a14:foregroundMark x1="40833" y1="78539" x2="40833" y2="78539"/>
                        <a14:foregroundMark x1="54583" y1="7763" x2="54583" y2="7763"/>
                        <a14:foregroundMark x1="57361" y1="9817" x2="57361" y2="9817"/>
                        <a14:foregroundMark x1="55278" y1="6393" x2="55278" y2="6393"/>
                        <a14:foregroundMark x1="40000" y1="94977" x2="40000" y2="94977"/>
                        <a14:foregroundMark x1="63750" y1="90868" x2="63750" y2="90868"/>
                        <a14:backgroundMark x1="65833" y1="7078" x2="65833" y2="7078"/>
                        <a14:backgroundMark x1="45139" y1="4795" x2="45139" y2="4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3933056"/>
            <a:ext cx="4581853" cy="2526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58382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410521.userapi.com/v410521995/98b/_QezRquF8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rattan.nvline.com/img/ware/n_img/31-19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45" l="2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130">
            <a:off x="1057517" y="4222557"/>
            <a:ext cx="3274620" cy="249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4572000" y="3429001"/>
            <a:ext cx="1090048" cy="11118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8139404" y="3371591"/>
            <a:ext cx="1080120" cy="1169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2580044" y="5116605"/>
            <a:ext cx="986306" cy="8773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1433715" y="4605419"/>
            <a:ext cx="864096" cy="7732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3566350" y="4590554"/>
            <a:ext cx="986306" cy="8773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2105626" y="4136593"/>
            <a:ext cx="986306" cy="8773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7144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73988E-6 L -0.06875 0.08093 C -0.08299 0.0992 -0.10643 0.11954 -0.13212 0.13711 C -0.16163 0.15723 -0.18663 0.16995 -0.20538 0.17503 L -0.29479 0.20139 " pathEditMode="relative" rAng="-1628080" ptsTypes="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28" y="119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77457E-6 C 0.01423 0.00971 0.03055 0.01919 0.03767 0.03121 C 0.04479 0.04485 0.04861 0.06058 0.05191 0.0763 C 0.0559 0.09248 0.05191 0.10566 0.04861 0.12023 C 0.04479 0.13387 0.03958 0.14844 0.02673 0.16069 C 0.01614 0.17271 -0.00191 0.18242 -0.02153 0.18982 C -0.03976 0.19699 -0.06111 0.20185 -0.08264 0.20462 C -0.10417 0.20693 -0.1257 0.20693 -0.14566 0.20462 C -0.16702 0.20185 -0.18663 0.19584 -0.20295 0.18612 C -0.2191 0.17757 -0.23334 0.1667 -0.24063 0.15329 C -0.24966 0.14127 -0.25313 0.12393 -0.25313 0.11075 C -0.25504 0.09734 -0.25313 0.08138 -0.2441 0.06797 C -0.23542 0.05572 -0.2191 0.04601 -0.19775 0.04115 C -0.17587 0.03745 -0.15434 0.04231 -0.13993 0.0511 C -0.12743 0.05942 -0.11841 0.07306 -0.11667 0.08878 C -0.11667 0.10451 -0.11841 0.11907 -0.12743 0.13133 C -0.13663 0.14335 -0.13472 0.14589 -0.17066 0.16185 C -0.20295 0.17873 -0.23542 0.17387 -0.25504 0.17526 C -0.27466 0.17526 -0.29097 0.1704 -0.31059 0.16532 C -0.33229 0.15953 -0.35 0.14844 -0.36285 0.13849 C -0.37535 0.12878 -0.38056 0.11676 -0.38785 0.09734 C -0.39288 0.07792 -0.39288 0.06797 -0.39288 0.05341 C -0.39288 0.03861 -0.39288 0.02427 -0.39288 0.00971 " pathEditMode="relative" rAng="0" ptsTypes="fffffffffffffffffffffff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58" y="10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.rufox.ru/files/fotoView/60198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420888"/>
            <a:ext cx="5435352" cy="4320480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01664" y="260648"/>
            <a:ext cx="5976664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600" dirty="0" smtClean="0">
                <a:latin typeface="AdverGothic"/>
              </a:rPr>
              <a:t>Школа вежливости</a:t>
            </a:r>
            <a:endParaRPr lang="ru-RU" sz="3600" dirty="0">
              <a:latin typeface="AdverGothic"/>
            </a:endParaRPr>
          </a:p>
        </p:txBody>
      </p:sp>
      <p:pic>
        <p:nvPicPr>
          <p:cNvPr id="6" name="Объект 5" descr="http://img-fotki.yandex.ru/get/4913/1459829.5/0_5b6a5_5eb756d6_XL"/>
          <p:cNvPicPr>
            <a:picLocks noGrp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5" y="908721"/>
            <a:ext cx="5238961" cy="2952328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pic>
        <p:nvPicPr>
          <p:cNvPr id="7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 b="71399"/>
          <a:stretch/>
        </p:blipFill>
        <p:spPr bwMode="auto">
          <a:xfrm>
            <a:off x="746411" y="4898801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180528" y="2564904"/>
            <a:ext cx="1782192" cy="440352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 b="71399"/>
          <a:stretch/>
        </p:blipFill>
        <p:spPr bwMode="auto">
          <a:xfrm>
            <a:off x="7029450" y="44624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995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tat16.privet.ru/lr/0b0b409928d8f65d717a9f143e99c8cb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32"/>
          <a:stretch/>
        </p:blipFill>
        <p:spPr bwMode="auto">
          <a:xfrm>
            <a:off x="0" y="-28972"/>
            <a:ext cx="9144000" cy="68869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1729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ultramir.net/wmedia/news/06_2012/_news_1338535361373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568951" cy="6624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766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60648"/>
            <a:ext cx="5976664" cy="72008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AdverGothic"/>
              </a:rPr>
              <a:t>Школа вежливости</a:t>
            </a:r>
            <a:endParaRPr lang="ru-RU" sz="2800" dirty="0">
              <a:latin typeface="AdverGothic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60398" y="1405312"/>
            <a:ext cx="7048872" cy="20733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Маша сдает экзамен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4" name="Рисунок 3" descr="http://s61.radikal.ru/i173/1010/fb/b52af15037c0t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09" b="97645" l="9988" r="99158">
                        <a14:foregroundMark x1="69555" y1="20985" x2="69555" y2="20985"/>
                        <a14:foregroundMark x1="67028" y1="16488" x2="67389" y2="7709"/>
                        <a14:foregroundMark x1="72563" y1="8779" x2="83153" y2="19914"/>
                        <a14:foregroundMark x1="84717" y1="8565" x2="84717" y2="8565"/>
                        <a14:foregroundMark x1="91937" y1="69165" x2="99158" y2="86724"/>
                        <a14:foregroundMark x1="76053" y1="48180" x2="87966" y2="84797"/>
                        <a14:foregroundMark x1="68351" y1="50107" x2="58123" y2="85867"/>
                        <a14:foregroundMark x1="58604" y1="88009" x2="88688" y2="90792"/>
                        <a14:foregroundMark x1="57882" y1="93790" x2="58002" y2="97645"/>
                        <a14:foregroundMark x1="91456" y1="67880" x2="77617" y2="52034"/>
                        <a14:foregroundMark x1="77738" y1="50107" x2="79422" y2="52034"/>
                        <a14:foregroundMark x1="80746" y1="52034" x2="80746" y2="52034"/>
                        <a14:foregroundMark x1="83995" y1="55032" x2="83995" y2="55032"/>
                        <a14:foregroundMark x1="83153" y1="48608" x2="83153" y2="48608"/>
                        <a14:foregroundMark x1="86522" y1="52248" x2="86522" y2="52248"/>
                        <a14:foregroundMark x1="89170" y1="56103" x2="89170" y2="56103"/>
                        <a14:foregroundMark x1="91937" y1="59315" x2="91937" y2="59315"/>
                        <a14:foregroundMark x1="93622" y1="63169" x2="93622" y2="63169"/>
                        <a14:foregroundMark x1="95909" y1="68308" x2="95909" y2="68308"/>
                        <a14:foregroundMark x1="79061" y1="26981" x2="79061" y2="26981"/>
                        <a14:foregroundMark x1="83153" y1="41542" x2="83153" y2="41542"/>
                        <a14:foregroundMark x1="83273" y1="10278" x2="83273" y2="10278"/>
                        <a14:foregroundMark x1="82310" y1="14347" x2="82310" y2="14347"/>
                        <a14:foregroundMark x1="79663" y1="13704" x2="79663" y2="13704"/>
                        <a14:foregroundMark x1="79422" y1="39615" x2="79422" y2="39615"/>
                        <a14:foregroundMark x1="80746" y1="38758" x2="80746" y2="38758"/>
                        <a14:foregroundMark x1="82070" y1="37687" x2="82070" y2="37687"/>
                        <a14:foregroundMark x1="80024" y1="36617" x2="82070" y2="42398"/>
                        <a14:foregroundMark x1="83032" y1="40899" x2="83032" y2="40899"/>
                        <a14:foregroundMark x1="15523" y1="26981" x2="15523" y2="26981"/>
                        <a14:foregroundMark x1="17329" y1="30407" x2="17329" y2="30407"/>
                        <a14:foregroundMark x1="19374" y1="33619" x2="19374" y2="33619"/>
                        <a14:foregroundMark x1="20939" y1="37687" x2="20939" y2="37687"/>
                        <a14:foregroundMark x1="12034" y1="21842" x2="12034" y2="21842"/>
                        <a14:backgroundMark x1="12515" y1="14561" x2="38748" y2="49679"/>
                        <a14:backgroundMark x1="30566" y1="71306" x2="30566" y2="71306"/>
                        <a14:backgroundMark x1="31408" y1="76017" x2="31408" y2="76017"/>
                        <a14:backgroundMark x1="37545" y1="76660" x2="37545" y2="76660"/>
                        <a14:backgroundMark x1="67148" y1="5353" x2="67148" y2="5353"/>
                        <a14:backgroundMark x1="73767" y1="5353" x2="73767" y2="5353"/>
                        <a14:backgroundMark x1="75451" y1="10064" x2="75451" y2="10064"/>
                        <a14:backgroundMark x1="43442" y1="25268" x2="43442" y2="25268"/>
                        <a14:backgroundMark x1="41998" y1="35332" x2="41998" y2="35332"/>
                        <a14:backgroundMark x1="40433" y1="58458" x2="66907" y2="7495"/>
                        <a14:backgroundMark x1="11552" y1="31263" x2="27557" y2="77088"/>
                        <a14:backgroundMark x1="19013" y1="99358" x2="19013" y2="99358"/>
                        <a14:backgroundMark x1="30084" y1="98929" x2="30084" y2="98929"/>
                        <a14:backgroundMark x1="99880" y1="67880" x2="99880" y2="67880"/>
                        <a14:backgroundMark x1="99759" y1="70878" x2="99759" y2="70878"/>
                        <a14:backgroundMark x1="99759" y1="73448" x2="99759" y2="73448"/>
                        <a14:backgroundMark x1="79543" y1="8565" x2="79543" y2="8565"/>
                        <a14:backgroundMark x1="79422" y1="9850" x2="79422" y2="9850"/>
                        <a14:backgroundMark x1="25752" y1="77088" x2="25752" y2="77088"/>
                        <a14:backgroundMark x1="29242" y1="77730" x2="29242" y2="77730"/>
                        <a14:backgroundMark x1="34898" y1="77944" x2="34898" y2="77944"/>
                        <a14:backgroundMark x1="54874" y1="99786" x2="54874" y2="99786"/>
                        <a14:backgroundMark x1="31528" y1="75375" x2="31528" y2="75375"/>
                        <a14:backgroundMark x1="32611" y1="76231" x2="32611" y2="76231"/>
                        <a14:backgroundMark x1="33574" y1="77088" x2="33574" y2="77088"/>
                        <a14:backgroundMark x1="36221" y1="75375" x2="36221" y2="75375"/>
                        <a14:backgroundMark x1="33694" y1="75589" x2="33694" y2="75589"/>
                        <a14:backgroundMark x1="38869" y1="55032" x2="38869" y2="55032"/>
                        <a14:backgroundMark x1="38748" y1="57173" x2="38748" y2="57173"/>
                        <a14:backgroundMark x1="39110" y1="58458" x2="39110" y2="58458"/>
                        <a14:backgroundMark x1="33454" y1="52677" x2="33454" y2="52677"/>
                        <a14:backgroundMark x1="35018" y1="53533" x2="35018" y2="53533"/>
                        <a14:backgroundMark x1="35018" y1="52034" x2="35018" y2="52034"/>
                        <a14:backgroundMark x1="33333" y1="51820" x2="33333" y2="51820"/>
                        <a14:backgroundMark x1="28400" y1="63383" x2="28400" y2="63383"/>
                        <a14:backgroundMark x1="39591" y1="99358" x2="39591" y2="99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213" y="1969988"/>
            <a:ext cx="6552727" cy="489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0" y="0"/>
            <a:ext cx="1691680" cy="695739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1979712" y="4995936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 b="71399"/>
          <a:stretch/>
        </p:blipFill>
        <p:spPr bwMode="auto">
          <a:xfrm>
            <a:off x="687760" y="4995936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 flipH="1">
            <a:off x="1245190" y="3326243"/>
            <a:ext cx="1608902" cy="2184033"/>
            <a:chOff x="2411758" y="2852936"/>
            <a:chExt cx="1678621" cy="2184033"/>
          </a:xfrm>
        </p:grpSpPr>
        <p:pic>
          <p:nvPicPr>
            <p:cNvPr id="9" name="Рисунок 8" descr="http://img0.liveinternet.ru/images/attach/c/2/74/504/74504162_021.png"/>
            <p:cNvPicPr/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34764" l="9910" r="89940">
                          <a14:backgroundMark x1="28679" y1="25608" x2="28679" y2="25608"/>
                          <a14:backgroundMark x1="28228" y1="26180" x2="28228" y2="26180"/>
                          <a14:backgroundMark x1="28228" y1="27182" x2="28228" y2="27182"/>
                          <a14:backgroundMark x1="28529" y1="28183" x2="28529" y2="28183"/>
                          <a14:backgroundMark x1="28529" y1="29041" x2="28529" y2="29041"/>
                          <a14:backgroundMark x1="28529" y1="29614" x2="28529" y2="2961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68" r="51986" b="64317"/>
            <a:stretch/>
          </p:blipFill>
          <p:spPr bwMode="auto">
            <a:xfrm>
              <a:off x="2483768" y="2852936"/>
              <a:ext cx="1606611" cy="21840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http://stat18.privet.ru/lr/0a18fc348766237a09d2206c6621544f"/>
            <p:cNvPicPr/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82" t="32125" r="24879" b="24124"/>
            <a:stretch/>
          </p:blipFill>
          <p:spPr bwMode="auto">
            <a:xfrm>
              <a:off x="2411758" y="3573016"/>
              <a:ext cx="562545" cy="557212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6067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03313" y="980728"/>
            <a:ext cx="6400800" cy="122413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Веселые задачки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108520" y="31998"/>
            <a:ext cx="2070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24328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torrentszona.com/torrents/images/Masha_i_Medved_1291915876-15202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88839"/>
            <a:ext cx="5940425" cy="33331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25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75656" y="188640"/>
            <a:ext cx="7488832" cy="10081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Кто гость, кто хозяин?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4" name="Рисунок 3" descr="http://s61.radikal.ru/i173/1010/fb/b52af15037c0t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709" b="97645" l="9988" r="99158">
                        <a14:foregroundMark x1="69555" y1="20985" x2="69555" y2="20985"/>
                        <a14:foregroundMark x1="67028" y1="16488" x2="67389" y2="7709"/>
                        <a14:foregroundMark x1="72563" y1="8779" x2="83153" y2="19914"/>
                        <a14:foregroundMark x1="84717" y1="8565" x2="84717" y2="8565"/>
                        <a14:foregroundMark x1="91937" y1="69165" x2="99158" y2="86724"/>
                        <a14:foregroundMark x1="76053" y1="48180" x2="87966" y2="84797"/>
                        <a14:foregroundMark x1="68351" y1="50107" x2="58123" y2="85867"/>
                        <a14:foregroundMark x1="58604" y1="88009" x2="88688" y2="90792"/>
                        <a14:foregroundMark x1="57882" y1="93790" x2="58002" y2="97645"/>
                        <a14:foregroundMark x1="91456" y1="67880" x2="77617" y2="52034"/>
                        <a14:foregroundMark x1="77738" y1="50107" x2="79422" y2="52034"/>
                        <a14:foregroundMark x1="80746" y1="52034" x2="80746" y2="52034"/>
                        <a14:foregroundMark x1="83995" y1="55032" x2="83995" y2="55032"/>
                        <a14:foregroundMark x1="83153" y1="48608" x2="83153" y2="48608"/>
                        <a14:foregroundMark x1="86522" y1="52248" x2="86522" y2="52248"/>
                        <a14:foregroundMark x1="89170" y1="56103" x2="89170" y2="56103"/>
                        <a14:foregroundMark x1="91937" y1="59315" x2="91937" y2="59315"/>
                        <a14:foregroundMark x1="93622" y1="63169" x2="93622" y2="63169"/>
                        <a14:foregroundMark x1="95909" y1="68308" x2="95909" y2="68308"/>
                        <a14:foregroundMark x1="79061" y1="26981" x2="79061" y2="26981"/>
                        <a14:foregroundMark x1="83153" y1="41542" x2="83153" y2="41542"/>
                        <a14:foregroundMark x1="83273" y1="10278" x2="83273" y2="10278"/>
                        <a14:foregroundMark x1="82310" y1="14347" x2="82310" y2="14347"/>
                        <a14:foregroundMark x1="79663" y1="13704" x2="79663" y2="13704"/>
                        <a14:foregroundMark x1="79422" y1="39615" x2="79422" y2="39615"/>
                        <a14:foregroundMark x1="80746" y1="38758" x2="80746" y2="38758"/>
                        <a14:foregroundMark x1="82070" y1="37687" x2="82070" y2="37687"/>
                        <a14:foregroundMark x1="80024" y1="36617" x2="82070" y2="42398"/>
                        <a14:foregroundMark x1="83032" y1="40899" x2="83032" y2="40899"/>
                        <a14:foregroundMark x1="15523" y1="26981" x2="15523" y2="26981"/>
                        <a14:foregroundMark x1="17329" y1="30407" x2="17329" y2="30407"/>
                        <a14:foregroundMark x1="19374" y1="33619" x2="19374" y2="33619"/>
                        <a14:foregroundMark x1="20939" y1="37687" x2="20939" y2="37687"/>
                        <a14:foregroundMark x1="12034" y1="21842" x2="12034" y2="21842"/>
                        <a14:backgroundMark x1="12515" y1="14561" x2="38748" y2="49679"/>
                        <a14:backgroundMark x1="30566" y1="71306" x2="30566" y2="71306"/>
                        <a14:backgroundMark x1="31408" y1="76017" x2="31408" y2="76017"/>
                        <a14:backgroundMark x1="37545" y1="76660" x2="37545" y2="76660"/>
                        <a14:backgroundMark x1="67148" y1="5353" x2="67148" y2="5353"/>
                        <a14:backgroundMark x1="73767" y1="5353" x2="73767" y2="5353"/>
                        <a14:backgroundMark x1="75451" y1="10064" x2="75451" y2="10064"/>
                        <a14:backgroundMark x1="43442" y1="25268" x2="43442" y2="25268"/>
                        <a14:backgroundMark x1="41998" y1="35332" x2="41998" y2="35332"/>
                        <a14:backgroundMark x1="40433" y1="58458" x2="66907" y2="7495"/>
                        <a14:backgroundMark x1="11552" y1="31263" x2="27557" y2="77088"/>
                        <a14:backgroundMark x1="19013" y1="99358" x2="19013" y2="99358"/>
                        <a14:backgroundMark x1="30084" y1="98929" x2="30084" y2="98929"/>
                        <a14:backgroundMark x1="99880" y1="67880" x2="99880" y2="67880"/>
                        <a14:backgroundMark x1="99759" y1="70878" x2="99759" y2="70878"/>
                        <a14:backgroundMark x1="99759" y1="73448" x2="99759" y2="73448"/>
                        <a14:backgroundMark x1="79543" y1="8565" x2="79543" y2="8565"/>
                        <a14:backgroundMark x1="79422" y1="9850" x2="79422" y2="9850"/>
                        <a14:backgroundMark x1="25752" y1="77088" x2="25752" y2="77088"/>
                        <a14:backgroundMark x1="29242" y1="77730" x2="29242" y2="77730"/>
                        <a14:backgroundMark x1="34898" y1="77944" x2="34898" y2="77944"/>
                        <a14:backgroundMark x1="54874" y1="99786" x2="54874" y2="99786"/>
                        <a14:backgroundMark x1="31528" y1="75375" x2="31528" y2="75375"/>
                        <a14:backgroundMark x1="32611" y1="76231" x2="32611" y2="76231"/>
                        <a14:backgroundMark x1="33574" y1="77088" x2="33574" y2="77088"/>
                        <a14:backgroundMark x1="36221" y1="75375" x2="36221" y2="75375"/>
                        <a14:backgroundMark x1="33694" y1="75589" x2="33694" y2="75589"/>
                        <a14:backgroundMark x1="38869" y1="55032" x2="38869" y2="55032"/>
                        <a14:backgroundMark x1="38748" y1="57173" x2="38748" y2="57173"/>
                        <a14:backgroundMark x1="39110" y1="58458" x2="39110" y2="58458"/>
                        <a14:backgroundMark x1="33454" y1="52677" x2="33454" y2="52677"/>
                        <a14:backgroundMark x1="35018" y1="53533" x2="35018" y2="53533"/>
                        <a14:backgroundMark x1="35018" y1="52034" x2="35018" y2="52034"/>
                        <a14:backgroundMark x1="33333" y1="51820" x2="33333" y2="51820"/>
                        <a14:backgroundMark x1="28400" y1="63383" x2="28400" y2="63383"/>
                        <a14:backgroundMark x1="39591" y1="99358" x2="39591" y2="99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8097"/>
            <a:ext cx="2592288" cy="2164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0" y="0"/>
            <a:ext cx="1691680" cy="695739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1979712" y="4995936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 b="71399"/>
          <a:stretch/>
        </p:blipFill>
        <p:spPr bwMode="auto">
          <a:xfrm>
            <a:off x="687760" y="4995936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://img0.liveinternet.ru/images/attach/c/0/44/252/44252529_1243240152_multpictnarodru211_small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24629"/>
            <a:ext cx="1553667" cy="1918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www.coollady.ru/puc/3/mult-3/07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41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3102218"/>
            <a:ext cx="2160239" cy="1952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cs4308.vkontakte.ru/u36597158/-1/x_47e5a3a9.jpg"/>
          <p:cNvPicPr/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16364" r="790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36" t="5811" r="22727"/>
          <a:stretch/>
        </p:blipFill>
        <p:spPr bwMode="auto">
          <a:xfrm>
            <a:off x="1765852" y="3741018"/>
            <a:ext cx="1290649" cy="16074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://www.bankreceptov.ru/pict/cokotuha-01.gif"/>
          <p:cNvPicPr/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3167" r="92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" t="1830" r="15500" b="11992"/>
          <a:stretch/>
        </p:blipFill>
        <p:spPr bwMode="auto">
          <a:xfrm>
            <a:off x="3481674" y="1420844"/>
            <a:ext cx="1728192" cy="1926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://www.tvtomsk.ru/files/competition/comments/avatar/__tmp/_550_1275578807_drqfukzkoaytmdrknpmt.jpg"/>
          <p:cNvPicPr/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817" y="3636128"/>
            <a:ext cx="1456049" cy="1817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3424567" y="5058020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7309724" y="1872208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18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67744" y="764704"/>
            <a:ext cx="2448272" cy="10081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Гость 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5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0" y="0"/>
            <a:ext cx="1691680" cy="695739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t="47638" r="1" b="25417"/>
          <a:stretch/>
        </p:blipFill>
        <p:spPr bwMode="auto">
          <a:xfrm>
            <a:off x="1979712" y="4995936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 b="71399"/>
          <a:stretch/>
        </p:blipFill>
        <p:spPr bwMode="auto">
          <a:xfrm>
            <a:off x="687760" y="4995936"/>
            <a:ext cx="2114550" cy="196145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://img0.liveinternet.ru/images/attach/c/0/44/252/44252529_1243240152_multpictnarodru211_small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24629"/>
            <a:ext cx="1553667" cy="1918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www.coollady.ru/puc/3/mult-3/07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41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2345">
            <a:off x="6596211" y="2366975"/>
            <a:ext cx="2160239" cy="1952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cs4308.vkontakte.ru/u36597158/-1/x_47e5a3a9.jpg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6364" r="790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36" t="5811" r="22727"/>
          <a:stretch/>
        </p:blipFill>
        <p:spPr bwMode="auto">
          <a:xfrm rot="20663379">
            <a:off x="1569163" y="3691667"/>
            <a:ext cx="1420206" cy="16074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://www.bankreceptov.ru/pict/cokotuha-01.gif"/>
          <p:cNvPicPr/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3167" r="92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" t="1830" r="15500" b="11992"/>
          <a:stretch/>
        </p:blipFill>
        <p:spPr bwMode="auto">
          <a:xfrm>
            <a:off x="4788024" y="1052736"/>
            <a:ext cx="1728192" cy="1926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://www.tvtomsk.ru/files/competition/comments/avatar/__tmp/_550_1275578807_drqfukzkoaytmdrknpmt.jpg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342" y="2541808"/>
            <a:ext cx="1456049" cy="181718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5833504" y="5472608"/>
            <a:ext cx="2927473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 Хозяин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49294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0.01713 L 0.17326 0.422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20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08594 1.48148E-6 C 0.12448 1.48148E-6 0.17187 0.06898 0.17187 0.125 L 0.17187 0.25 " pathEditMode="relative" rAng="0" ptsTypes="FfFF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4" y="1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58382E-6 L 0.03854 -0.3336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-166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53 0.07353 L 0.17761 0.07353 C 0.2783 0.07353 0.40243 -0.03861 0.40243 -0.12994 L 0.40243 -0.33225 " pathEditMode="relative" rAng="0" ptsTypes="FfFF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48" y="-2030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02312E-6 L 0.26944 -0.046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72" y="-2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410521.userapi.com/v410521995/98b/_QezRquF8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rattan.nvline.com/img/ware/n_img/31-19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45" l="2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130">
            <a:off x="553462" y="4366573"/>
            <a:ext cx="3274620" cy="249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stat18.privet.ru/lr/0a18fc348766237a09d2206c6621544f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125" r="24879" b="24124"/>
          <a:stretch/>
        </p:blipFill>
        <p:spPr bwMode="auto">
          <a:xfrm>
            <a:off x="4572000" y="44585"/>
            <a:ext cx="1090048" cy="11838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3542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23699E-6 L -0.01233 0.4695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23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980728"/>
            <a:ext cx="6912768" cy="1224136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Светофор вежливости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50"/>
          <a:stretch/>
        </p:blipFill>
        <p:spPr bwMode="auto">
          <a:xfrm>
            <a:off x="-108520" y="31998"/>
            <a:ext cx="2070223" cy="69573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cs410521.userapi.com/v410521995/98b/_QezRquF8E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4" r="1"/>
          <a:stretch/>
        </p:blipFill>
        <p:spPr bwMode="auto">
          <a:xfrm>
            <a:off x="7524328" y="0"/>
            <a:ext cx="175451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www.dommonstr.ru/image/uploads/4ef1b0569170d_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88840"/>
            <a:ext cx="5940425" cy="333819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вал 7"/>
          <p:cNvSpPr/>
          <p:nvPr/>
        </p:nvSpPr>
        <p:spPr>
          <a:xfrm>
            <a:off x="3851920" y="3068960"/>
            <a:ext cx="570334" cy="495359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851920" y="3442051"/>
            <a:ext cx="570334" cy="49535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824521" y="3868767"/>
            <a:ext cx="570334" cy="49535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80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422</TotalTime>
  <Words>172</Words>
  <Application>Microsoft Office PowerPoint</Application>
  <PresentationFormat>Экран (4:3)</PresentationFormat>
  <Paragraphs>53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Презентация PowerPoint</vt:lpstr>
      <vt:lpstr>Презентация PowerPoint</vt:lpstr>
      <vt:lpstr>Презентация PowerPoint</vt:lpstr>
      <vt:lpstr>Школа вежливости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Валентина</cp:lastModifiedBy>
  <cp:revision>82</cp:revision>
  <dcterms:modified xsi:type="dcterms:W3CDTF">2025-10-20T16:03:31Z</dcterms:modified>
</cp:coreProperties>
</file>