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1236830_4-p-fon-k-prezentatsii-po-matematike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1340768"/>
            <a:ext cx="705552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«Живая математика»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условиях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дистанционного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4797152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Преподаватель ГБПОУ ПО«МАТК»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Симакова М.С.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188640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«Сумма углов четырехугольника»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7584" y="980728"/>
            <a:ext cx="7146677" cy="46805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88640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«Живая математика»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«Построение треугольника по стороне и двум прилежащим углам»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7624" y="1772816"/>
            <a:ext cx="6480720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404664"/>
            <a:ext cx="6840760" cy="525658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88640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«Параллельный перенос 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графика функции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592" y="1484784"/>
            <a:ext cx="6984775" cy="41044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188640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«Касательная плоскость»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1600" y="1124744"/>
            <a:ext cx="6912767" cy="45365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620688"/>
            <a:ext cx="6696743" cy="468051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1236830_4-p-fon-k-prezentatsii-po-matematike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51173" y="2967335"/>
            <a:ext cx="7241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C:\Users\a\Desktop\фото работа\IMG_20200416_10190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8333" t="2427" r="10256" b="17881"/>
          <a:stretch/>
        </p:blipFill>
        <p:spPr bwMode="auto">
          <a:xfrm>
            <a:off x="2123728" y="2132856"/>
            <a:ext cx="4968552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83671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время дистанционного обучения использовала видео уроки взятые с образовательных платформ Российская электронная школа,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т.д.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836712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Онлайн-уроки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онлайн-консультации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проводила через платформу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Zoom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\Desktop\фото работа\IMG_20200415_11285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564" t="10043" r="961" b="2564"/>
          <a:stretch/>
        </p:blipFill>
        <p:spPr bwMode="auto">
          <a:xfrm>
            <a:off x="2152650" y="1785288"/>
            <a:ext cx="5227662" cy="3803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404664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уроках геометрии использовала программы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79712" y="1268760"/>
            <a:ext cx="5400600" cy="43924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40466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«Живая математика»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9" y="908720"/>
            <a:ext cx="6552728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404664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студентов проверяла на компьютере с помощью графического редактора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\Desktop\InkedInkedработа ученика_LI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4968" t="4701" r="801" b="9615"/>
          <a:stretch/>
        </p:blipFill>
        <p:spPr bwMode="auto">
          <a:xfrm>
            <a:off x="1619672" y="1268761"/>
            <a:ext cx="5976664" cy="4464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404664"/>
            <a:ext cx="741682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разработки дистанционного урока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Определение темы и целей дистанционного урока. 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Выделить главные  учебные элементы. 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Определить тип дистанционного урока.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Выбор модели дистанционного урока. 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Определить форму проведения дистанционного урока.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Выбрать способ доставки учебного материала и информационные обучающие материалы.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Структурировать учебные элементы, выбрать формы их предъявления ученикам (текстовые, графические,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рисунки, таблицы, слайды и т.д.).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Разработка контрольных заданий для каждого учебного элемента урока. Выбор системы оценивания.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Определение времени дистанционного урока.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Подготовить для них инструкцию по обучению и выполнению заданий. 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Разработка собственных или поиск в сети Интернет цифровых элементов урока дистанционного обучения (презентации, тесты, анимации и т.п.</a:t>
            </a:r>
          </a:p>
          <a:p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88640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«Площадь треугольника»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1412776"/>
            <a:ext cx="6624736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13591_1-p-foni-dlya-prezentatsii-na-matematicheskuyu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188640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«Квадратичная функция»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3" y="1052736"/>
            <a:ext cx="6552728" cy="46805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251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79875</dc:creator>
  <cp:lastModifiedBy>79875270565</cp:lastModifiedBy>
  <cp:revision>5</cp:revision>
  <dcterms:created xsi:type="dcterms:W3CDTF">2021-12-13T09:58:13Z</dcterms:created>
  <dcterms:modified xsi:type="dcterms:W3CDTF">2021-12-15T06:43:40Z</dcterms:modified>
</cp:coreProperties>
</file>