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65" r:id="rId5"/>
    <p:sldId id="264" r:id="rId6"/>
    <p:sldId id="268" r:id="rId7"/>
    <p:sldId id="263" r:id="rId8"/>
    <p:sldId id="258" r:id="rId9"/>
    <p:sldId id="260" r:id="rId10"/>
    <p:sldId id="259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8D570-70F1-4FBA-A0B2-FEC8C0CE34E4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2AA8F-7083-4554-A904-063B7A643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olga\Desktop\&#1042;&#1045;&#1057;&#1025;&#1051;&#1067;&#1045;%20&#1056;&#1048;&#1058;&#1052;&#1067;\&#1088;&#1080;&#1090;&#1084;&#1099;%20&#1079;&#1080;&#1084;&#1099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olga\Desktop\&#1074;&#1072;&#1083;&#1100;&#1089;%20&#1089;&#1085;&#1077;&#1078;&#1080;&#1085;&#1086;&#1095;&#1077;&#1082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olga\Desktop\T._Lomova_-_Zajchiki_(Gybka.com)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olga\Desktop\&#1079;&#1072;&#1103;&#1094;2.wm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olga\Desktop\&#1042;&#1045;&#1057;&#1025;&#1051;&#1067;&#1045;%20&#1056;&#1048;&#1058;&#1052;&#1067;\&#1053;&#1086;&#1074;&#1086;&#1075;&#1086;&#1076;&#1085;&#1103;&#1103;%20&#1087;&#1086;&#1083;&#1100;&#1082;&#1072;%20(&#1096;&#1091;&#1084;&#1086;&#1074;&#1086;&#1081;%20&#1086;&#1088;&#1082;&#1077;&#1089;&#1090;&#1088;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RDG-279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3646-6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4" descr="C:\Users\olga\Desktop\resiz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40768"/>
            <a:ext cx="2232248" cy="5226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RDG-279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RDG-279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31" name="Picture 7" descr="C:\Users\olga\Desktop\zima-animatsionnaya-kartinka-00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700808"/>
            <a:ext cx="2901280" cy="2901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тмы зим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58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4085"/>
          </a:xfrm>
          <a:prstGeom prst="rect">
            <a:avLst/>
          </a:prstGeom>
          <a:noFill/>
        </p:spPr>
      </p:pic>
      <p:pic>
        <p:nvPicPr>
          <p:cNvPr id="3" name="вальс снежиноч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99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p9280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RDG-279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T._Lomova_-_Zajchiki_(Gybk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96336" y="580526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lga\Desktop\p9280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olga\Desktop\cr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492896"/>
            <a:ext cx="1988225" cy="3781094"/>
          </a:xfrm>
          <a:prstGeom prst="rect">
            <a:avLst/>
          </a:prstGeom>
          <a:noFill/>
        </p:spPr>
      </p:pic>
      <p:pic>
        <p:nvPicPr>
          <p:cNvPr id="5" name="заяц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594928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lga\Desktop\3646-6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8" name="Picture 4" descr="C:\Users\olga\Desktop\resiz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40768"/>
            <a:ext cx="2232248" cy="5226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овогодняя полька (шумовой оркестр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0</Words>
  <Application>Microsoft Office PowerPoint</Application>
  <PresentationFormat>Экран (4:3)</PresentationFormat>
  <Paragraphs>0</Paragraphs>
  <Slides>11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7</cp:revision>
  <dcterms:created xsi:type="dcterms:W3CDTF">2020-12-06T18:19:12Z</dcterms:created>
  <dcterms:modified xsi:type="dcterms:W3CDTF">2020-12-13T21:08:32Z</dcterms:modified>
</cp:coreProperties>
</file>