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Конкурс экология дело каждого\картотека игр природа старшая г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95739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Конкурс экология дело каждого\картотека игр природа старшая гр\Слайд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85165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Конкурс экология дело каждого\картотека игр природа старшая гр\Слайд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35299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Конкурс экология дело каждого\картотека игр природа старшая гр\Слайд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71663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Конкурс экология дело каждого\картотека игр природа старшая гр\Слайд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53434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Конкурс экология дело каждого\картотека игр природа старшая гр\Слайд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307575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RePack by Diakov</cp:lastModifiedBy>
  <cp:revision>2</cp:revision>
  <dcterms:created xsi:type="dcterms:W3CDTF">2022-04-03T11:28:02Z</dcterms:created>
  <dcterms:modified xsi:type="dcterms:W3CDTF">2022-04-06T08:18:35Z</dcterms:modified>
</cp:coreProperties>
</file>