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8662" y="571480"/>
            <a:ext cx="6843738" cy="5067320"/>
          </a:xfrm>
        </p:spPr>
        <p:txBody>
          <a:bodyPr>
            <a:normAutofit/>
          </a:bodyPr>
          <a:lstStyle/>
          <a:p>
            <a:endParaRPr lang="ru-RU" sz="44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Операция </a:t>
            </a:r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разделения древесины на части с помощью многорезцового инструмента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</TotalTime>
  <Words>7</Words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Солнцестояние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Евфиц</dc:creator>
  <cp:lastModifiedBy>Ольга Евфиц</cp:lastModifiedBy>
  <cp:revision>2</cp:revision>
  <dcterms:created xsi:type="dcterms:W3CDTF">2015-11-10T19:45:45Z</dcterms:created>
  <dcterms:modified xsi:type="dcterms:W3CDTF">2015-11-10T19:57:58Z</dcterms:modified>
</cp:coreProperties>
</file>