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5" r:id="rId29"/>
    <p:sldId id="31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89CD7-96C2-4734-A03C-7E1BF619EA5C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C8DB6-996F-4461-8E85-E6036A069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away.php?to=http://vologdalace.ru/&amp;cc_key=" TargetMode="External"/><Relationship Id="rId3" Type="http://schemas.openxmlformats.org/officeDocument/2006/relationships/hyperlink" Target="https://vk.com/away.php?to=http://www.cultinfo.ru/arts/paints/veselova/id.htm&amp;cc_key=" TargetMode="External"/><Relationship Id="rId7" Type="http://schemas.openxmlformats.org/officeDocument/2006/relationships/hyperlink" Target="https://vk.com/away.php?to=http://ru.wikipedia.org/wiki/%C2%EE%EB%EE%E3%EE%E4%F1%EA%EE%E5&amp;cc_key=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away.php?to=http://spleteno.ru/joomgallery/krugevo.html-%C3%E0%EB%E5%F0%E5%FF&amp;cc_key=" TargetMode="External"/><Relationship Id="rId5" Type="http://schemas.openxmlformats.org/officeDocument/2006/relationships/hyperlink" Target="https://vk.com/away.php?to=http://samovarovo.ru/glavnaya/narodnye-promysly-rossii/116-vologodskoe-&amp;cc_key=" TargetMode="External"/><Relationship Id="rId4" Type="http://schemas.openxmlformats.org/officeDocument/2006/relationships/hyperlink" Target="https://vk.com/away.php?to=http://portal-vologda.ru/id/p20.html&amp;cc_key=" TargetMode="External"/><Relationship Id="rId9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75656" y="188640"/>
            <a:ext cx="6936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образовательное учреждение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«Центр развития ребенка – детский сад №27 «Антошка»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692696"/>
            <a:ext cx="84969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Проект: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«Вологда…Вологда… Нет роднее города!»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564904"/>
            <a:ext cx="5294994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652120" y="5589240"/>
            <a:ext cx="3235938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Дурнова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Евгения Николаевна, учитель-логопед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512" y="117693"/>
            <a:ext cx="878497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Предварительная работа.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Составление перспективного плана работы по выполнению поставленных задач.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Сбор информации.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Знакомство родителей с целями и задачами проекта.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возможностей родителей и детей в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изготовлении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макетов,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фотосюжетов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рисунков.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Приобретение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изготовление необходимых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наглядно-демонстрационных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дидактических,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игровых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материалов.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Пешие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экскурсии с родителями по ближайшим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улицам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города и прогулки к памятникам, к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учреждениям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(школа, больница, магазины,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парк Победы).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По возможности: посещение театров, цирка, картинной галереи, художественного музея, храмов совместно с родителями или просмотр по интернету.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Экскурсия в краеведческий музей.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Использование в работе проектов «Сказки Вологодских мастеров», «Разгадаем тайны леса»;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журналов «Раз - словечко, два - словечко» - «Вологда театральная» …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Работа с художественной литературой по теме: «Родной край» (стихи, загадки, сказки, произведения о героях войны, о трудовых подвигах людей);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Прослушивание Гимна России; знакомство с символикой государства, столицей </a:t>
            </a:r>
          </a:p>
        </p:txBody>
      </p:sp>
      <p:pic>
        <p:nvPicPr>
          <p:cNvPr id="4" name="Picture 2" descr="C:\Users\Дим\Desktop\фото вологда\5b3ab67596c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340768"/>
            <a:ext cx="3657600" cy="2346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0"/>
            <a:ext cx="896448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Практическая часть.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Познавательно-исследовательская деятельность.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-Составление и проведение цикла занятий по данной теме: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«С чего начинается Родина?», «История возникновения родного города», «Посиделки – русская изба», ««Вологда театральная», «Город, в котором я живу».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Рассказы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воспитателя и беседы на темы: «Почему так названы улицы?», «Памятники родного города»,  «Городской транспорт»,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Правила поведения на улицах города»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транспорте), «Вологда вчера, сегодня,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завтра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(Строим  город), «Чем славен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наш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город»,  «Природа родного края»;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художественной литературы,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заучивание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стихотворений о семье,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крае, Родине, произведений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вологодских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писателей;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Вечер пословиц и загадок;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Рассматривание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карты Вологодской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альбомов, иллюстраций с видами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книг о Вологде, о природе;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Фоторепортаж на тему: «Город Вологду я люблю»;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Наблюдения за объектами живой и неживой природы на прогулках;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Занимательные опыты и эксперименты: «Как растения очищают воздух», «Взбиваем масло»,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Мини проект «Почему в сыре дырки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1664" y="2060848"/>
            <a:ext cx="4536312" cy="3033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1520" y="188640"/>
            <a:ext cx="82809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Художественно-эстетическая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деятельность (продуктивная, творческая):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Рисование: «Золотая осень в городе», «Улицы родного города»,  «Софийский собор», «Праздничный город», «Белая берёзка»; «Каким хочу я видеть город» (апрель)… Использование раскрасок.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Аппликация-коллаж на тему «Осенний парк»;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Конструирование: «Город моей мечты» (неделя технического творчества); «Наш город», Софийский собор, Вологодский кремль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Макеты: «Лес осенью», «Лес зимой», «Русская изба», «Дом, в котором я живу», «Зимний город», «Вотчина Деда Мороза»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Выставка семейного творчества «Осеннее очарование», «Новогодние игрушки на елку»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фотоальбомов: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Моя семья», «Город Вологду 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люблю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Оформление альбомов: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Оформление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«Красная книга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Вологодского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края» (сообщения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 растениях и животных)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атрибутов для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уголка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«Русская изба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Дим\Desktop\фото вологда\2361x1571_1486456_[www.ArtFile.ru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068960"/>
            <a:ext cx="5086259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512" y="332656"/>
            <a:ext cx="86409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Музыкально – художественная деятельность: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- Театральная и музыкальная Вологда;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Знакомство и слушание песен о Вологде и крае;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Музыкально-познавательное развлечение «Край родной любимый!»;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-Показ кукольного, настольного, теневого, пальчикового театра: драматизации, инсценировки по мотивам литературных произведений и сказок вологодских авторов В. Белов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Мишук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по стихам Т. Петуховой…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Игра на русских музыкальных инструментах.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Игровая деятельность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Цикл дидактических игр («Собери герб города», «Путешествие по Вологде», «Построим новый микрорайон», «Природа родного края»…),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сюжетно-ролевые игр по теме «Строители», «Космонавты», «Больница», «Театр» и т.д.;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Подвижные игры Вологодской области.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Трудовая деятельность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Благоустройство участка детского сада по временам года.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Посильная помощь взрослым на участке детского сада.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Акция «Покормите птиц зимой» - заготовка корма, семян растений для птиц.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- Изготовление подарков к праздникам.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6409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Взаимодействие с семьей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Выставки: предметов старины «Семейная реликвия»;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«Золотые ручки родителей»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- Выставки семейного творчества «Дары осени», «Новогодние игрушки на елку».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«Что означают имена детей?»;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альбомов и презентация: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Традиции моей семьи», «Город Вологду 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люблю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«Книги памяти» (фотографии,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рассказы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и их родителей о родных,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участвовавших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ВОВ);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Флешмоб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«Готовим с папой».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«Лучше нет родного края»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размещена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интернете в группе «Капельки»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ВК.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Просмотр «Сказки Вологодского края» - м/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видеофильмов («Домашний кинотеатр»)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Экскурсии в музеи, художественные галереи, Парк Победы…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Акции: «Сделаем участок детского сада красивым», «Покормите птиц зимой».</a:t>
            </a:r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3" descr="C:\Users\Дим\Desktop\фото вологда\29574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3719137" cy="2947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0"/>
            <a:ext cx="8964488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Реализация проекта (Содержание проекта)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- 19 сентября – День образования Вологодской области.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Просмотр мультфильма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о Вологодской области…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Рассказ воспитателя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«Наша малая Родина» Цель: Формирование первоначальных знаний о Вологодской области.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Задачи: Расширять представления детей о родной стране, о малой родине. Стимулировать интерес к малой родине, через знакомство с народной культурой, промыслами родного края. Активизировать в речи соответствующие понятия. Прививать любовь и уважение к традициям, людям прославившим Вологодчину.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Выставка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образцов вологодского кружева «Кружевная Вологда»; «Вологда резная»- деревянного зодчества.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Раскраски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уголке творчества (по теме).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Беседа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«Городской транспорт», «Правила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поведения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улицах города» (в транспорте).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на макете и во время прогулки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 и дорога».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Акция: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«Сделаем участок детского сада красивым».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Знакомство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 природой Вологодского края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Лексическая тема «Деревья, грибы и ягоды»).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Рисование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«Золотая осень в городе».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Наблюдения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прогулке за живой природой. Сбор листьев для гербария.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Экспериментально-исследовательская деятельность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«Почему листья шуршат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Дим\Desktop\фото вологда\1558967050_p01377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9378" y="3284984"/>
            <a:ext cx="3584399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0"/>
            <a:ext cx="8712968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Октябрь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(26-30 октября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Лексическая тема «Я - вологжанин»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Знакомство с символикой Вологодской области.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Задачи: Познакомить детей с историей возникновения символики области (герб, флаг). Пояснить, какое значение имел флаг в прошлом и имеет в современности. Формировать гражданскую принадлежность. Воспитывать патриотические чувства.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Дидактическая игра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«Собери герб Вологды»,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«Памятники нашего города».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Беседа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«Мой любимый город»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Задачи: Расширять и закреплять представления и знания детей о родном городе, о его достопримечательностях. Поддерживать интерес детей к его истории и современной жизни. Воспитывать любовь к родному городу, чувство гордости, желание сделать его еще красивей.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Занятие учителя-логопеда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«Город Вологду я люблю».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Цель: Развитие лексико-грамматических средств языка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материале темы.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Задачи: Обобщать и расширять знания детей о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родном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городе, его истории, достопримечательностях.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Совершенствовать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навыки согласования прилагательных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существительными в предложениях, образования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относительных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прилагательные от существительных.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любовь к родному городу, интерес к его истории. Активизировать словарь: г. Вологда и река, площадь, Кремль, исторический музей, Колокольня, Софийский собор, кружева, подшипники, масло, вологжанин, вологодские, русский, красивый, старый – старинный, древний, великолепный, позолоченный; возникать, стоять, раскинуться, течь.</a:t>
            </a:r>
          </a:p>
          <a:p>
            <a:endParaRPr lang="ru-RU" dirty="0"/>
          </a:p>
        </p:txBody>
      </p:sp>
      <p:pic>
        <p:nvPicPr>
          <p:cNvPr id="4" name="Picture 2" descr="C:\Users\Дим\Desktop\фото вологда\eecc56e1430a184bedd71f63ac227c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996952"/>
            <a:ext cx="2944327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Занятие учителя-логопеда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«Я люблю свой город»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 Формирование навыка составления рассказа по моделям – схемам (мнемотехника).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 Формировать навык у детей составлять предложения с опорными словами, объединять их в коллективный рассказ. Способствовать дальнейшему развитию навыка согласования прилагательных с существительными,  образования относительных прилагательных. Расширять активный словарь по теме. Развивать внимание, память, мышление. Воспитывать любовь к родному городу, желание делиться своими знаниями и впечатлениями с другими детьми.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Оформление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альбома «Рассказы наших детей»  (О Вологде, о Москве)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Рисование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«Софийский собор», «Улицы родного города». 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Конструирование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«Вологодский кремль», «Город моей мечты», «Дома на нашей улице».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Рассматривание альбомов, иллюстраций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«Старинные здания Вологды», «Мой любимый город»…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Знакомство с природой Вологодского края (Лексические темы «Деревья, грибы и ягоды», «Перелетные птицы»).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Рассматривание альбомов, пополнение «Красной книги Вологодской области». (Использование материалов  проекта «Разгадаем тайны леса»)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Макет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«Лес осенью».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Аппликация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-коллаж на тему «Осенний парк» («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Осановская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роща»);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- Учим стихи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«Город Вологду я люблю», Т. Петухова «Вологда»…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Знакомство и слушание песен о Вологде и Вологодском крае: Гимн Вологды (м. Т.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Тараевич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сл.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А.Шамгин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«Вологда» - ансамбль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Песняры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или ансамбль «Сборная союза», песни на стихи Т. Петуховой «Наша Вологда».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0"/>
            <a:ext cx="8964488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Ноябрь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Создание макета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«Русская старина» - изба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«Найди такой же» (предметы быта)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Рисунки-подарки Деду Морозу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поздравления детей. (Дома с родителями)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Развлечение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«Дню рождения Деда Мороза» 18 ноября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Цель: Знакомство детей с праздником - День рождения Деда Мороза, историей возникновения и традициями праздника.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Задачи: - Формировать умение работать и играть  совместно в коллективе.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воображение, творческие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способности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общую моторику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координацию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движений.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атмосферу праздничного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настроения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желание изготавливать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подарки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доставлять радость людям.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Чтение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сказок о Дедушке Морозе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Мороз Иванович», «Как Снегурочка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Мороза встречала» А .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Мартюков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Легенды   Деда Мороза» О.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Кульневская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Рисование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«Праздничный город», раскраски по теме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Поздравляем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наших мам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стихи, песни, танцы и подарки для мам. Видео поздравление «День матери».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Ситуативный разговор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 заданием (узнать самим) «Зачем белке такой хвост?»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4" name="Picture 3" descr="C:\Users\Дим\Desktop\фото вологда\v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348880"/>
            <a:ext cx="4042420" cy="3031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512" y="0"/>
            <a:ext cx="871296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Декабрь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Беседы: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Знакомство с животными и зимующими птицами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Вологодского края (Использование материалов проекта «Разгадаем тайны леса»)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«День неизвестного солдата»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мультимедийная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презентация о памятниках Вологодской области.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Создаем макет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«Вотчина Деда Мороза», «Наш город зимой»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Чтение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произведений  вологодских писателей и поэтов: В. Белов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Мишук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Рубцов «Заяц», «Ворона»…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Слушание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песен  на стихи Т. Петуховой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Наш город», «Вологодская зима»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Рисование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«Кружевная сказка»,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раскраски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«Соедини по точкам»- кружева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Дидактические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игры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«Собери терем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Мороза», «Парные картинки»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Макет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«Лес зимой».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Наблюдения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 объектами живой 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неживой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природы на прогулках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Поздравляем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наших пап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Флешмоб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Готовим с папой»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фотовернисаж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Видео поздравление: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стихи, песни, танцы (Региональный праздник «День отца»).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Акция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«Покормите птиц зимой».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Чтение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одноименного стихотворения А. Яшина.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Проблемная ситуация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«Как сохранить елки в лесу?» (перед Новым годом)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Мультимедийная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 презентация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«Как встречают Новый год?»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Учим стихи и песни к Новому году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Дим\Desktop\фото вологда\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060848"/>
            <a:ext cx="4428492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79512" y="0"/>
            <a:ext cx="8964488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Важным направлением в работе с детьми является воспитание патриотизма. Понятие «патриотизм» включает в себя любовь к земле, где родился и вырос, привязанность к родному дому, чувство глубокой духовности и гордости за исторические свершения своего народа.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нравственно - патриотических чувств у дошкольников начинается с любви к своей семье, родному краю, природе. А также патриотическое воспитание включает в себя воспитание уважительного отношения: к человеку - труженику и результатам его труда; к родной земле; к защитникам Отечества; к государственной символике; к традициям государства; к общенародным праздникам.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Одним из приоритетных направлений стало знакомство детей дошкольного возраста с национальным и региональным культурным наследием и историей страны, родного края.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Патриотическое воспитание дошкольников - это любовь к Родине. Любовь к Родине начинается: с отношения к самым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близким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людям – отцу, матери,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дедушке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бабушке; с любви к своему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улице, на которой ребенок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живет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 с любви к детскому саду,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городу; с любви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природе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родного края. 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717032"/>
            <a:ext cx="4636917" cy="2879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71296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Январь: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Беседа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«Знакомство с народными промыслами Вологодской области»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Задачи: расширять представления детей о народных промыслах родного края. Формировать умение выделять характерные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особенности различных промыслов.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нравственно-эстетические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качества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Воспитывать уважение к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труду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народных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мастеров.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Лепка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«Вологодская керамика –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кувшин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Беседа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«Путешествие в мир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красоты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 Знакомство с  росписями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Вологодской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области.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Рисование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«Украшаем прялку».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Дидактические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«Какая, какие,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?», «Бирюльки», «Найди пару»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Выставка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семейного творчества «Золотые ручки родителей».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Рассказы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детей «Как мы любим отдыхать».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Труд в природе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подсыплем снег к корням деревьев.</a:t>
            </a:r>
          </a:p>
          <a:p>
            <a:r>
              <a:rPr lang="ru-RU" b="1" i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484784"/>
            <a:ext cx="4795589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512" y="404664"/>
            <a:ext cx="871296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Февраль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«День молока».   Экспериментирование: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«Взбиваем масло сами»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Выставка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продукции Вологодского молочного комбината.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Чтение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произведений К. Большаковой (книга «Воробьи купаются»)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Создание альбома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«Вкусности Вологодского молочного комбината» и рассматривание его.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Краткосрочный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«Почему в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сыре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дырки?»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Беседы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 мультимедиа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«Памятники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воинам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нашем городе», «Почему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названы улицы?»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Задачи: Продолжать знакомить детей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памятниками боевой славы родного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Углублять знания о российской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армии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 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Формировать познавательный интерес. Воспитывать любовь к родному краю, гордость и уважение к защитникам Отечества.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Дидактическая игра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«Путешествие по родному городу».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Поздравления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детей ко Дню защитника Отечества (видео фильм), изготовление подарков папам.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b="6046"/>
          <a:stretch>
            <a:fillRect/>
          </a:stretch>
        </p:blipFill>
        <p:spPr bwMode="auto">
          <a:xfrm>
            <a:off x="4211960" y="1916832"/>
            <a:ext cx="4454394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117693"/>
            <a:ext cx="8964488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Рассматривание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альбомов «Раз словечко, два словечко» «Вологда – театральная»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Виртуальная экскурсия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«Путешествие по театрам».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Творческая мастерская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«Маски для театра».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Театрализация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сказки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Мишук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по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Белову.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Беседы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«Как наряжались русские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красавицы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старину», «Как наряжались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мужчины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Вологодского края»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Чтение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сказок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Е.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Тринова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«Кружевные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узоры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Праздник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8 марта, заучивание стихов,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песен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Изготовление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подарков для мам, девочек.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Слушание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песен о маме. В.А. Гаврилин «Мама»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Знакомство с подвижными играми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Вологодского края «Ленок», «Колобок - льняной бок». Пополнение сборника      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«Игры нашего детства».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Народные праздники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«Масленица».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Просмотр мультфильма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«Как рубашка в поле выросла».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Составление рассказа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«Как рубашка в поле выросла» по схеме (мнемотехника)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Дидактические игры: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«Сошьем кукле сарафан», «Парные картинки» - кружева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Раскраски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«Наряди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вологжаночку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(украшение одежды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Дим\Desktop\фото вологда\IMG_84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96752"/>
            <a:ext cx="4059025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67544" y="332656"/>
            <a:ext cx="80648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Апрель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Беседа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«Родной край люби и знай» (закрепление знаний: о символике Вологодской области, истории города…).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Беседа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«Область славят мастера» (производство и промышленность Вологодской области) (работа с картой)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Виртуальная экскурсия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«Край мой любимый», просмотр фильмов о Вологодской области. 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«Лучше нет родного края»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мультимедийная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презентация с викториной,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размещение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ее в интернете в группе «Капельки» в ВК для родителей.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Рассказ воспитателя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«Вологжане и космос» - Космонавт П. Беляев. Рассматривание альбомов, книг.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Чтение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произведений Т. Петуховой.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Дидактическая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«Собери герб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Вологды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«Чем прославился наш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настольно-печатная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игра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 живу в Вологде».</a:t>
            </a:r>
          </a:p>
          <a:p>
            <a:pPr>
              <a:buFontTx/>
              <a:buChar char="-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Рисование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«Каким хочу я видеть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город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«Родной край».</a:t>
            </a:r>
          </a:p>
          <a:p>
            <a:endParaRPr lang="ru-RU" dirty="0"/>
          </a:p>
        </p:txBody>
      </p:sp>
      <p:pic>
        <p:nvPicPr>
          <p:cNvPr id="4" name="Picture 2" descr="C:\Users\Дим\Desktop\фото вологда\Eiv52q7WsAAq48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284984"/>
            <a:ext cx="4469252" cy="2841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6409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Май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Макет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«Вечный огонь», «Улица героев»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- Слайд – шоу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«Военная техника», «Страницы из летописи военной истории»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9 мая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«Бессмертный полк»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Составление «Книги памяти»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(фотографии, рассказы детей и их родителей о родных, участвовавших в ВОВ);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Акция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«Сделаем участок детского сада красивым»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Итоговое мероприятие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«Край родной любимый!» - музыкально-познавательное развлечение;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492896"/>
            <a:ext cx="4896544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85689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Презентация результатов проектной деятельности (Продукт проект)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Выставки детских рисунков, коллажа, макетов «Вологда вчера, сегодня, завтра» (разные виды домов).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Фотовыставка «Где мы любим отдыхать»;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макетов «Лес осенью», «Лес зимой», «Зимний город», «Вотчина Деда Мороза»,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День молока»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мини-музея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Уголок русской избы».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«Родной край»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Край Родной любимый!»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музыкально-познавательное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развлечение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dirty="0"/>
          </a:p>
        </p:txBody>
      </p:sp>
      <p:pic>
        <p:nvPicPr>
          <p:cNvPr id="4" name="Picture 2" descr="C:\Users\Дим\Desktop\фото вологда\n13_49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844824"/>
            <a:ext cx="5610200" cy="4602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6409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Результативность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Реализация проекта позволила сформировать у детей представления о нашем крае, богатом традициями и ремеслами. Значительно обогатился словарный запас, улучшилась связная речь детей. Проект вызвал у детей эмоциональный отклик, желание и интерес узнавать информацию по новой теме. У детей формируется определенная сумма знаний и представлений об истории развития ремесел, промышленности и производства, достопримечательностей, познакомились с знаменитыми людьми Вологодского края. По результатам проекта отмечается значительное повышение самостоятельности дошкольников в поисковой и интеллектуальной деятельности. Дети стали объективно оценивать результаты своей работы и работы сверстников. Эта тема стала также интересна и родителям. Родители активно включились в организацию и реализацию проекта и поддерживали познавательную активность и деятельности детей. Они освежали и дополняли свои знания, проявляли творчество и совершенствовали свои умения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Дим\Desktop\фото вологда\og_og_14818365172328857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8783" y="4172270"/>
            <a:ext cx="4495425" cy="23530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85689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Распространение опыта работы по детскому саду и в других ДОУ микрорайона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Бывалово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города, размещение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материала на сайте группы и ДОУ.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Создание передвижных интерактивных музеев на группах детского сада.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Изучение новинок методической литературы по краеведению и патриотическому воспитанию.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 Создание рекомендаций или планирование дальнейшей работы по теме проекта на летний период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Дим\Desktop\фото вологда\Фестиваль-кружева-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780928"/>
            <a:ext cx="5509989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0"/>
            <a:ext cx="88924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Литература: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1. Баранов С. Ю.,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Скупинов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Е.А. Сказания о земле Вологодской. -Вологда: ООО «Учебная литература», 2007. -192с.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2. Герасимова, О. Люби и знай родной свой край // Дошкольное воспитание. – 2014. – № 8.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Грибовская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А. А. Народное искусство и детское творчество. Методическое пособие для воспитателей. 2-е издание. М.: Просвещение, 2006 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4. Калугина, Н. Патриотическое воспитание дошкольников из опыта работы // Дошкольное воспитание. – 2013. – № 4.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5. Князева, О. Л. Приобщение детей к истокам русской народной культуры: программа. – СПб.: Детство-Пресс, 2016. – 304 с.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Кокуева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Л. В. Воспитание патриотизма у детей старшего дошкольного возраста. – Ярославль, 2014. – 228 с.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7. Круглова Н. «Знакомство дошкольников с истоками русской праздничной культуры» //Дошкольное воспитание. - №10 2006.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8. Лыкова И. А. Вологодское кружево. -М.,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Издательский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дом «Карапуз».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9. Пряхина С. А. «Мне посчастливилось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Руси» //Воспитатель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дошкольного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образовательного учреждения.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№8 2008.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Сазикова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Н. Н. «Патриотическое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дошкольников» //Воспитатель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дошкольного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образовательного учреждения. - №8 2008 год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 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933056"/>
            <a:ext cx="3935618" cy="23679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5689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Интернет - ресурсы: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1.http://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/>
              </a:rPr>
              <a:t>www.cultinfo.ru/arts/paints/veselova/id.htm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–В. Д. Веселова. Кружевница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2.http://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/>
              </a:rPr>
              <a:t>portal-vologda.ru/id/p20.html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-В. Н.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Ельфина-Пантелеева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3.http://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samovarovo.ru/glavnaya/narodnye-promysly-rossii/116-v..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kruzhevo.html-Журнал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«Коклюшка»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4.http://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6"/>
              </a:rPr>
              <a:t>spleteno.ru/joomgallery/krugevo.html-Галерея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вологодских кружевниц.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5.http://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/>
              </a:rPr>
              <a:t>ru.wikipedia.org/wiki/?4??4??4??4??4??4??4??4??4??4??6?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_%EA%F 0%F3%E6%E5%E2%EE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6.http://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8"/>
              </a:rPr>
              <a:t>vologdalace.ru/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37388" y="2780928"/>
            <a:ext cx="442406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23528" y="188640"/>
            <a:ext cx="82809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Новизна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Новизна проекта в период пандемии заключается в разработке модели взаимодействия и сотрудничества специалистов ДОУ, родителей и детей. А также в активном использовании цифровых технологий для сбора необходимой информации, ее представления детям, оформления проекта и его результатов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Гипотеза проекта: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Если совместная деятельность педагогов с детьми и их родителями будет осуществляться в процессе организации различных видов детской деятельности, то это позволит качественно развивать нравственно-патриотические чувства у дошкольников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140968"/>
            <a:ext cx="5483650" cy="3486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67544" y="332656"/>
            <a:ext cx="813690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проекта: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Воспитание патриотизма у детей дошкольного возраста через осуществление комплексного подхода в приобщении их к истории и культуре родного края, местным достопримечательностям, воспитание любви и привязанности к малой Родине при взаимодействии детей, родителей и педагогов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 проекта: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 Создать оптимальные условия для приобщения взрослых и детей к истокам культуры родного края.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Вовлечь взрослых (педагогов,  родителей) и детей в активно-познавательную, исследовательскую деятельность по изучению и сохранению истории, природы и культуры  края, города.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Формировать систему краеведческих знаний об истории возникновения города и развития Вологодского края, о традициях и достижениях города.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4. Формировать чувство патриотизма и гражданственности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5. Развивать связную речь детей; обогащать и активизировать словарь детей, учить свободно мыслить, фантазировать.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6.Развивать эстетические чувства, эмоциональную отзывчивость, способность к отражению их в творческой деятельности.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7.Воспитывать чувство гордости за своих земляков, эмоционально-ценностное отношение к родному краю.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8. Воспитать чувства любви к своей семье, развитие интереса к истории семьи, семейным традициям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410445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Участники проекта: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Дети подготовительной к школе  группы № 9 компенсирующей направленности (6 -7 лет).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Педагоги ОУ: воспитатели, учитель-логопед, музыкальный руководитель.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Родители воспитанников.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Окружающий социум (по возможности).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Тип проекта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 долгосрочный, открытый, информационный,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познавательно-творческий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коллективный.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Сроки реализации: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сентябрь – май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Условия реализации проекта: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заинтересованность педагогов, детей и родителей, регулярность и систематичность работы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464" y="1052736"/>
            <a:ext cx="4896544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 descr="C:\Users\Дим\Desktop\фото вологда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02836"/>
            <a:ext cx="5400600" cy="3856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51520" y="4077072"/>
            <a:ext cx="85689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Реализация проекта осуществляется в 3 этапа.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I этап – подготовительный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целеполагание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или организационный включает в себя предварительную работу по проекту.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II этап – основной или реализация проекта, включает в себя формы работы с детьми и родителями.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III этап - итоговый, включает в себя: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подведение итогов по оснащению предметно – развивающей среды,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заключительное мероприятие.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512" y="620688"/>
            <a:ext cx="439248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работы с детьми: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организованная образовательная деятельность;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тематические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беседы, рассказы воспитателя и ситуативный разговор;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презентации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проблемные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ситуации;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календарные праздники;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развлечения, досуги;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экскурсии и прогулки;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пополнение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развивающей среды: создание мини-музея «Народные промыслы» «Русская изба», дидактические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создание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«Родной край»;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выставки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детских работ, семейных коллекций,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макетов;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свободная деятельность детей;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игровая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деятельность.</a:t>
            </a:r>
          </a:p>
          <a:p>
            <a:endParaRPr lang="ru-RU" dirty="0"/>
          </a:p>
        </p:txBody>
      </p:sp>
      <p:pic>
        <p:nvPicPr>
          <p:cNvPr id="4" name="Picture 2" descr="C:\Users\Дим\Desktop\фото вологда\5b3ab67596c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32656"/>
            <a:ext cx="3657600" cy="23463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932040" y="2852936"/>
            <a:ext cx="3456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работы с детьми: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Наглядные, словесные, практические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Педагогические технологии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игровая,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музейная педагогика,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проектная деятельность,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информационно-познавательная, использование ИКТ,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«домашний кинотеатр».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3528" y="0"/>
            <a:ext cx="8424936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Ожидаемые результаты: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Прогнозируемый результат на уровне ребенка: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дети владеют доступными знаниями об истории родного края;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расширились знания детей об известных людях родного города, улицах, названных в честь героев войны, памятниках и     других культурных ценностях;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 сформировалась система понятий духовных семейных ценностей,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дети самостоятельно проявляют творческие способности;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обогатятся знания детей о музейной культуре;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у детей формируются элементарные проектно-исследовательские умения и навыки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Прогнозируемый результат на уровне родителей: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повысится педагогическая грамотность и компетентность в вопросах нравственно- патриотического воспитания;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проявляют  желание сотрудничать с детским садом: активизируется интерес родителей к себе как к педагогам-воспитателям; расширятся исследовательские, проектировочные,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коммуникативные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организаторские,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рефлексивные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способности;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- укрепляется значимость семьи в воспитании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гражданско-патриотических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чувств ребенка;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сплочение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всех членов семьи, возрождение 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сохранение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семейных традиций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C:\Users\Дим\Desktop\фото вологда\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293096"/>
            <a:ext cx="3121025" cy="2341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Прогнозируемый результат на уровне педагогов: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повысится профессиональная компетентности педагогов в вопросах гражданско-патриотического воспитания дошкольников;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совершенствуется творческая самореализация в профессиональной деятельности;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расширится уровень знаний об истории родного края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Прогнозируемый результат на уровне ДОУ: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продолжится внедрение в воспитательно-образовательный процесс проектной деятельности;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появится возможность создания  передвижных интерактивных музеев для обогащения знаний по гражданско-нравственному воспитанию дошкольников;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создание единого социума: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педагоги-дети-родители-общественность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сфере гражданско-патриотического развития личности дошкольника.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4149080"/>
            <a:ext cx="4824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Разделы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программы: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речи, познавательная деятельность (занятия по ознакомлению с окружающим миром), социально-коммуникативная, художественно-эстетическая деятельность (изобразительная деятельность, музыкальная деятельность, конструирование), физическое развитие, игровая </a:t>
            </a:r>
          </a:p>
        </p:txBody>
      </p:sp>
      <p:pic>
        <p:nvPicPr>
          <p:cNvPr id="5" name="Picture 2" descr="C:\Users\Дим\Desktop\фото вологда\Batushk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933056"/>
            <a:ext cx="3580904" cy="2685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3304</Words>
  <Application>Microsoft Office PowerPoint</Application>
  <PresentationFormat>Экран (4:3)</PresentationFormat>
  <Paragraphs>388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</dc:creator>
  <cp:lastModifiedBy>Дим</cp:lastModifiedBy>
  <cp:revision>19</cp:revision>
  <dcterms:created xsi:type="dcterms:W3CDTF">2021-02-18T20:17:50Z</dcterms:created>
  <dcterms:modified xsi:type="dcterms:W3CDTF">2022-02-20T19:05:59Z</dcterms:modified>
</cp:coreProperties>
</file>