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8" r:id="rId6"/>
    <p:sldId id="259" r:id="rId7"/>
    <p:sldId id="262" r:id="rId8"/>
    <p:sldId id="269" r:id="rId9"/>
    <p:sldId id="263" r:id="rId10"/>
    <p:sldId id="268" r:id="rId11"/>
    <p:sldId id="264" r:id="rId12"/>
    <p:sldId id="265" r:id="rId13"/>
    <p:sldId id="277" r:id="rId14"/>
    <p:sldId id="266" r:id="rId15"/>
    <p:sldId id="267" r:id="rId16"/>
    <p:sldId id="275" r:id="rId17"/>
    <p:sldId id="271" r:id="rId18"/>
    <p:sldId id="273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825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90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125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0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37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45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51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72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657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87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45C9C9-BCBE-42ED-860A-80C32A93ACBA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7082F-F262-4691-ABBB-24791676BC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512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29860" y="1879422"/>
            <a:ext cx="3631122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 Light" pitchFamily="34" charset="0"/>
              </a:rPr>
              <a:t>ЗЕМЛЯ Саха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 Ligh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89358" y="2822606"/>
            <a:ext cx="3312125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itchFamily="34" charset="0"/>
                <a:cs typeface="Iskoola Pota" pitchFamily="34" charset="0"/>
              </a:rPr>
              <a:t>ЯКУТИЯ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 Black" pitchFamily="34" charset="0"/>
              <a:cs typeface="Iskoola Po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4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7791" y="245839"/>
            <a:ext cx="7688382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Якутия</a:t>
            </a:r>
            <a:r>
              <a:rPr lang="ru-RU" sz="2400" dirty="0" smtClean="0">
                <a:solidFill>
                  <a:prstClr val="black"/>
                </a:solidFill>
              </a:rPr>
              <a:t> – место, которое не оставит </a:t>
            </a:r>
            <a:r>
              <a:rPr lang="ru-RU" sz="2400" dirty="0">
                <a:solidFill>
                  <a:prstClr val="black"/>
                </a:solidFill>
              </a:rPr>
              <a:t>равнодушным никого</a:t>
            </a:r>
            <a:r>
              <a:rPr lang="ru-RU" sz="2400" dirty="0" smtClean="0">
                <a:solidFill>
                  <a:prstClr val="black"/>
                </a:solidFill>
              </a:rPr>
              <a:t>: «</a:t>
            </a:r>
            <a:r>
              <a:rPr lang="ru-RU" sz="2400" dirty="0" smtClean="0">
                <a:solidFill>
                  <a:srgbClr val="FF0000"/>
                </a:solidFill>
              </a:rPr>
              <a:t>Краса </a:t>
            </a:r>
            <a:r>
              <a:rPr lang="ru-RU" sz="2400" dirty="0">
                <a:solidFill>
                  <a:srgbClr val="FF0000"/>
                </a:solidFill>
              </a:rPr>
              <a:t>и гордость России ты всей. Тебя раздольней нет и щедрей», 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28" y="1446168"/>
            <a:ext cx="7668344" cy="5285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042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497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1263" y="5085184"/>
            <a:ext cx="8128587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Уникальных якутских лошадей, которые с лёгкостью выдерживают 50-ти градусный мороз и самостоятельно добывают себе корм из-под снега, учёные считают ровесниками мамонтов.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644" y="116632"/>
            <a:ext cx="6408712" cy="48065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57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768" y="116632"/>
            <a:ext cx="6566170" cy="49246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99084" y="4797152"/>
            <a:ext cx="8128587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Второе название </a:t>
            </a:r>
            <a:r>
              <a:rPr lang="ru-RU" sz="2400" dirty="0" smtClean="0">
                <a:solidFill>
                  <a:srgbClr val="FF0000"/>
                </a:solidFill>
              </a:rPr>
              <a:t>Якутии</a:t>
            </a:r>
            <a:r>
              <a:rPr lang="ru-RU" sz="2400" dirty="0" smtClean="0">
                <a:solidFill>
                  <a:prstClr val="black"/>
                </a:solidFill>
              </a:rPr>
              <a:t> – Республика Саха. </a:t>
            </a:r>
            <a:r>
              <a:rPr lang="ru-RU" sz="2400" dirty="0" err="1" smtClean="0">
                <a:solidFill>
                  <a:prstClr val="black"/>
                </a:solidFill>
              </a:rPr>
              <a:t>Уранхай</a:t>
            </a:r>
            <a:r>
              <a:rPr lang="ru-RU" sz="2400" dirty="0" smtClean="0">
                <a:solidFill>
                  <a:prstClr val="black"/>
                </a:solidFill>
              </a:rPr>
              <a:t> – </a:t>
            </a:r>
            <a:r>
              <a:rPr lang="ru-RU" sz="2400" dirty="0" err="1" smtClean="0">
                <a:solidFill>
                  <a:prstClr val="black"/>
                </a:solidFill>
              </a:rPr>
              <a:t>саха</a:t>
            </a:r>
            <a:r>
              <a:rPr lang="ru-RU" sz="2400" dirty="0" smtClean="0">
                <a:solidFill>
                  <a:prstClr val="black"/>
                </a:solidFill>
              </a:rPr>
              <a:t> – самоназвание якутов. Народ Саха – самый северный и, вероятно, самый древний из многочисленной семьи тюркских скотоводческих народов.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7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498793"/>
            <a:ext cx="8128587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В конце июня здесь отмечают национальный праздник – </a:t>
            </a:r>
            <a:r>
              <a:rPr lang="ru-RU" sz="2400" dirty="0" err="1" smtClean="0">
                <a:solidFill>
                  <a:prstClr val="black"/>
                </a:solidFill>
              </a:rPr>
              <a:t>Ысыах</a:t>
            </a:r>
            <a:r>
              <a:rPr lang="ru-RU" sz="2400" dirty="0" smtClean="0">
                <a:solidFill>
                  <a:prstClr val="black"/>
                </a:solidFill>
              </a:rPr>
              <a:t>. Эта встреча солнца, лета, начало нового жизненного цикла. 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88640"/>
            <a:ext cx="5472608" cy="4104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57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548680"/>
            <a:ext cx="5472608" cy="310854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Якутия</a:t>
            </a:r>
            <a:r>
              <a:rPr lang="ru-RU" sz="2800" dirty="0" smtClean="0">
                <a:solidFill>
                  <a:schemeClr val="tx1"/>
                </a:solidFill>
              </a:rPr>
              <a:t> поражает своими размерами, занимая почти всю северо- восточную часть Азии. По площади она </a:t>
            </a:r>
            <a:r>
              <a:rPr lang="ru-RU" sz="2800" dirty="0" smtClean="0">
                <a:solidFill>
                  <a:schemeClr val="tx1"/>
                </a:solidFill>
              </a:rPr>
              <a:t>превышает площадь  Франции в 6 раз, Англии – в 13 раз. </a:t>
            </a:r>
            <a:r>
              <a:rPr lang="ru-RU" sz="2800" dirty="0" smtClean="0">
                <a:solidFill>
                  <a:srgbClr val="FF0000"/>
                </a:solidFill>
              </a:rPr>
              <a:t>Якутия</a:t>
            </a:r>
            <a:r>
              <a:rPr lang="ru-RU" sz="2800" dirty="0" smtClean="0">
                <a:solidFill>
                  <a:schemeClr val="tx1"/>
                </a:solidFill>
              </a:rPr>
              <a:t> является пятой частью России.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610" y="118356"/>
            <a:ext cx="7008778" cy="52565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07706" y="4941168"/>
            <a:ext cx="8128587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Якутия</a:t>
            </a:r>
            <a:r>
              <a:rPr lang="ru-RU" sz="2400" dirty="0" smtClean="0">
                <a:solidFill>
                  <a:prstClr val="black"/>
                </a:solidFill>
              </a:rPr>
              <a:t> поражает путешественников красотой своей первозданной природы. Это одно из немногих мест на Земле, где сохранились нетронутые цивилизацией просторы – горы и долины, реки и озёра, тундра и </a:t>
            </a:r>
            <a:r>
              <a:rPr lang="ru-RU" sz="2400" dirty="0" smtClean="0">
                <a:solidFill>
                  <a:prstClr val="black"/>
                </a:solidFill>
              </a:rPr>
              <a:t>тайга</a:t>
            </a:r>
            <a:r>
              <a:rPr lang="ru-RU" sz="2400" dirty="0" smtClean="0">
                <a:solidFill>
                  <a:prstClr val="black"/>
                </a:solidFill>
              </a:rPr>
              <a:t>: </a:t>
            </a:r>
            <a:r>
              <a:rPr lang="ru-RU" sz="2400" dirty="0" smtClean="0">
                <a:solidFill>
                  <a:srgbClr val="FF0000"/>
                </a:solidFill>
              </a:rPr>
              <a:t>« Земля Саха, святыни твои- С вершины ВЕКОВ напутствуют нас…»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77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98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0" y="133181"/>
            <a:ext cx="8568420" cy="64263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59466" y="692696"/>
            <a:ext cx="6696744" cy="83099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«Привольно Лена наша течет…                                   Она согласье и силу несет»</a:t>
            </a:r>
            <a:endParaRPr lang="ru-RU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1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509120"/>
            <a:ext cx="8128587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Якутию</a:t>
            </a:r>
            <a:r>
              <a:rPr lang="ru-RU" sz="2400" dirty="0" smtClean="0">
                <a:solidFill>
                  <a:prstClr val="black"/>
                </a:solidFill>
              </a:rPr>
              <a:t> часто называют алмазным </a:t>
            </a:r>
            <a:r>
              <a:rPr lang="ru-RU" sz="2400" dirty="0" smtClean="0">
                <a:solidFill>
                  <a:prstClr val="black"/>
                </a:solidFill>
              </a:rPr>
              <a:t>краем: «Алмазной радугой ты горишь…».  И </a:t>
            </a:r>
            <a:r>
              <a:rPr lang="ru-RU" sz="2400" dirty="0" smtClean="0">
                <a:solidFill>
                  <a:prstClr val="black"/>
                </a:solidFill>
              </a:rPr>
              <a:t>это обосновано – компания АЛРОСА поставляет на рынок примерно четверть всех мировых алмазов, причём по стоимости якутские алмазы ценятся специалистами намного выше других.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5715000" cy="42900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749585"/>
            <a:ext cx="2675273" cy="17765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526134"/>
            <a:ext cx="2095500" cy="1402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129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725144"/>
            <a:ext cx="8128587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Мамонт – это второе, после алмазов, достояние </a:t>
            </a:r>
            <a:r>
              <a:rPr lang="ru-RU" sz="2400" dirty="0" smtClean="0">
                <a:solidFill>
                  <a:srgbClr val="FF0000"/>
                </a:solidFill>
              </a:rPr>
              <a:t>Якутии</a:t>
            </a:r>
            <a:r>
              <a:rPr lang="ru-RU" sz="2400" dirty="0" smtClean="0">
                <a:solidFill>
                  <a:prstClr val="black"/>
                </a:solidFill>
              </a:rPr>
              <a:t>. Бивень и кость мамонта в </a:t>
            </a:r>
            <a:r>
              <a:rPr lang="ru-RU" sz="2400" dirty="0" smtClean="0">
                <a:solidFill>
                  <a:srgbClr val="FF0000"/>
                </a:solidFill>
              </a:rPr>
              <a:t>Якутии</a:t>
            </a:r>
            <a:r>
              <a:rPr lang="ru-RU" sz="2400" dirty="0" smtClean="0">
                <a:solidFill>
                  <a:prstClr val="black"/>
                </a:solidFill>
              </a:rPr>
              <a:t> считаются традиционным материалом для изготовления сувениров. 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5299789" cy="33123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060848"/>
            <a:ext cx="4820510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351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25" y="116632"/>
            <a:ext cx="7776864" cy="5832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28059" y="5820373"/>
            <a:ext cx="8344611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</a:rPr>
              <a:t>Здесь растут столетние лиственницы и уникальные растения.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77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3326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94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30" y="418356"/>
            <a:ext cx="8028384" cy="6021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8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287</Words>
  <Application>Microsoft Office PowerPoint</Application>
  <PresentationFormat>Экран (4:3)</PresentationFormat>
  <Paragraphs>31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Iskoola Pota</vt:lpstr>
      <vt:lpstr>Тема Office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Ангелина</dc:creator>
  <cp:lastModifiedBy>Кабинет 2</cp:lastModifiedBy>
  <cp:revision>18</cp:revision>
  <dcterms:created xsi:type="dcterms:W3CDTF">2015-05-15T13:26:27Z</dcterms:created>
  <dcterms:modified xsi:type="dcterms:W3CDTF">2024-09-26T08:00:33Z</dcterms:modified>
</cp:coreProperties>
</file>