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64" r:id="rId5"/>
    <p:sldId id="259" r:id="rId6"/>
    <p:sldId id="269" r:id="rId7"/>
    <p:sldId id="258" r:id="rId8"/>
    <p:sldId id="261" r:id="rId9"/>
    <p:sldId id="262" r:id="rId10"/>
    <p:sldId id="265" r:id="rId11"/>
    <p:sldId id="266" r:id="rId12"/>
    <p:sldId id="267" r:id="rId13"/>
    <p:sldId id="273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736x/19/36/5a/19365aa0e0ad1b082967a06b3ed4b45c.jpg" TargetMode="External"/><Relationship Id="rId3" Type="http://schemas.openxmlformats.org/officeDocument/2006/relationships/hyperlink" Target="https://ruvera.ru/uftuzhskaya_rospis" TargetMode="External"/><Relationship Id="rId7" Type="http://schemas.openxmlformats.org/officeDocument/2006/relationships/hyperlink" Target="https://sun9-52.userapi.com/ngdz9FB5c1roEKR8DXjhYnrMgrB5EmcwGmqflw/b9P4lU-H8_k.jpg" TargetMode="External"/><Relationship Id="rId2" Type="http://schemas.openxmlformats.org/officeDocument/2006/relationships/hyperlink" Target="https://vk.com/@uftugarosp-igra-v-chetyre-kras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un9-68.userapi.com/FaSAgoKw5UYDTj5b4_weO6kwAShc2BoQOa-utg/-O99kBEnUIM.jpg" TargetMode="External"/><Relationship Id="rId5" Type="http://schemas.openxmlformats.org/officeDocument/2006/relationships/hyperlink" Target="https://sun9-11.userapi.com/CNisFajD2MsfdESFeVyjNGBnz5P2YnBP9G_qpA/5pmEjSI0KFU.jpg" TargetMode="External"/><Relationship Id="rId4" Type="http://schemas.openxmlformats.org/officeDocument/2006/relationships/hyperlink" Target="https://contragents.ru/culture/exhibits/next_946726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772816"/>
            <a:ext cx="5832648" cy="26642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Знакомство с </a:t>
            </a:r>
            <a:r>
              <a:rPr lang="ru-RU" dirty="0" err="1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уфтюжской</a:t>
            </a:r>
            <a:r>
              <a:rPr lang="ru-RU" dirty="0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 росписью</a:t>
            </a:r>
            <a:endParaRPr lang="ru-RU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517232"/>
            <a:ext cx="6400800" cy="115212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1800" dirty="0" smtClean="0"/>
              <a:t>Педагог дополнительного образования</a:t>
            </a:r>
          </a:p>
          <a:p>
            <a:pPr algn="r"/>
            <a:r>
              <a:rPr lang="ru-RU" sz="1800" dirty="0" smtClean="0"/>
              <a:t>МАУ ДО «Спектр», </a:t>
            </a:r>
            <a:r>
              <a:rPr lang="ru-RU" sz="1800" dirty="0" err="1" smtClean="0"/>
              <a:t>пгт</a:t>
            </a:r>
            <a:r>
              <a:rPr lang="ru-RU" sz="1800" dirty="0" smtClean="0"/>
              <a:t> </a:t>
            </a:r>
            <a:r>
              <a:rPr lang="ru-RU" sz="1800" dirty="0" err="1" smtClean="0"/>
              <a:t>Новоаганск</a:t>
            </a:r>
            <a:r>
              <a:rPr lang="ru-RU" sz="1800" dirty="0"/>
              <a:t>, </a:t>
            </a:r>
            <a:r>
              <a:rPr lang="ru-RU" sz="1800" dirty="0" err="1"/>
              <a:t>Нижневартовского</a:t>
            </a:r>
            <a:r>
              <a:rPr lang="ru-RU" sz="1800" dirty="0"/>
              <a:t> района</a:t>
            </a:r>
          </a:p>
          <a:p>
            <a:pPr algn="r"/>
            <a:r>
              <a:rPr lang="ru-RU" sz="1800" b="1" dirty="0" err="1"/>
              <a:t>Хабибулина</a:t>
            </a:r>
            <a:r>
              <a:rPr lang="ru-RU" sz="1800" b="1" dirty="0"/>
              <a:t> Ия Григорьевна</a:t>
            </a:r>
          </a:p>
          <a:p>
            <a:pPr algn="r"/>
            <a:r>
              <a:rPr lang="ru-RU" sz="1800" dirty="0" smtClean="0"/>
              <a:t>              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6304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Последовательность выполнения росписи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1800" b="1" dirty="0"/>
              <a:t>ЭТАП I. Темно-красная краска (бордовая, коричневая).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/>
              <a:t>ЭТАП </a:t>
            </a:r>
            <a:r>
              <a:rPr lang="en-US" sz="1800" b="1" dirty="0"/>
              <a:t>II. </a:t>
            </a:r>
            <a:r>
              <a:rPr lang="ru-RU" sz="1800" b="1" dirty="0"/>
              <a:t>Зеленая краска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72303"/>
            <a:ext cx="4114800" cy="3132962"/>
          </a:xfrm>
          <a:ln w="50800"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51488"/>
            <a:ext cx="4041775" cy="3185386"/>
          </a:xfrm>
          <a:ln w="508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7571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Последовательность выполнения росписи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/>
              <a:t>ЭТАП 3. Желтая краска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/>
              <a:t>ЭТАП </a:t>
            </a:r>
            <a:r>
              <a:rPr lang="en-US" sz="1800" b="1" dirty="0"/>
              <a:t>IV. </a:t>
            </a:r>
            <a:r>
              <a:rPr lang="ru-RU" sz="1800" b="1" dirty="0"/>
              <a:t>Синяя краска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64873"/>
            <a:ext cx="4040188" cy="3158616"/>
          </a:xfrm>
          <a:ln w="50800">
            <a:solidFill>
              <a:schemeClr val="bg2">
                <a:lumMod val="75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73996"/>
            <a:ext cx="4041775" cy="3140371"/>
          </a:xfrm>
          <a:ln w="508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2822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/>
              <a:t>ЭТАП V. Белильная оживка и добавление каллиграфических элементов.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04864"/>
            <a:ext cx="5688632" cy="4389493"/>
          </a:xfrm>
          <a:ln w="508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5623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847"/>
            <a:ext cx="89644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Вопросы для самопроверки</a:t>
            </a:r>
            <a:r>
              <a:rPr lang="ru-RU" b="1" dirty="0" smtClean="0"/>
              <a:t>.</a:t>
            </a:r>
          </a:p>
          <a:p>
            <a:pPr algn="ctr"/>
            <a:endParaRPr lang="ru-RU" dirty="0"/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1.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Где родина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уфтюжской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росписи?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 Центр бытования </a:t>
            </a:r>
            <a:r>
              <a:rPr lang="ru-RU" dirty="0" err="1"/>
              <a:t>уфтюжской</a:t>
            </a:r>
            <a:r>
              <a:rPr lang="ru-RU" dirty="0"/>
              <a:t> росписи находится на правом берегу </a:t>
            </a:r>
            <a:r>
              <a:rPr lang="ru-RU" b="1" dirty="0"/>
              <a:t>Северной Двины</a:t>
            </a:r>
            <a:r>
              <a:rPr lang="ru-RU" dirty="0"/>
              <a:t>, у ее притока — речки </a:t>
            </a:r>
            <a:r>
              <a:rPr lang="ru-RU" b="1" dirty="0"/>
              <a:t>Уфтюге.</a:t>
            </a:r>
            <a:r>
              <a:rPr lang="ru-RU" dirty="0"/>
              <a:t> По современному территориальному делению эти места находятся в </a:t>
            </a:r>
            <a:r>
              <a:rPr lang="ru-RU" b="1" dirty="0"/>
              <a:t>Красноборском районе Архангельской области</a:t>
            </a:r>
            <a:r>
              <a:rPr lang="ru-RU" dirty="0"/>
              <a:t>.</a:t>
            </a:r>
          </a:p>
          <a:p>
            <a:r>
              <a:rPr lang="ru-RU" dirty="0"/>
              <a:t> 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2.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Какую утварь расписывали мастера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уфрюжской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росписи?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Туеса, лукошки, </a:t>
            </a:r>
            <a:r>
              <a:rPr lang="ru-RU" dirty="0" err="1"/>
              <a:t>набирухи</a:t>
            </a:r>
            <a:r>
              <a:rPr lang="ru-RU" dirty="0"/>
              <a:t>, прялки.</a:t>
            </a:r>
          </a:p>
          <a:p>
            <a:r>
              <a:rPr lang="ru-RU" dirty="0"/>
              <a:t> 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3.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Уфтюжская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роспись относится к типу живописно-графических?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Да</a:t>
            </a:r>
          </a:p>
          <a:p>
            <a:r>
              <a:rPr lang="ru-RU" dirty="0"/>
              <a:t> 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4.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Какой традиционный орнамент изображали народные мастера?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Веточки –деревца.</a:t>
            </a:r>
          </a:p>
          <a:p>
            <a:r>
              <a:rPr lang="ru-RU" dirty="0"/>
              <a:t> 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5.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Какой цветок чаще всего венчал веточку-деревце?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Тюльпан «котёл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6.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Каких птичек любили изображать мастера?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/>
              <a:t>Тетёрок и жаворонков.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98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Молодцы!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57" y="1600200"/>
            <a:ext cx="3367686" cy="4708525"/>
          </a:xfrm>
        </p:spPr>
      </p:pic>
      <p:pic>
        <p:nvPicPr>
          <p:cNvPr id="2050" name="Picture 2" descr="D:\Рабочий стол15-16\Гифы\бабочки.files\insects1.files\B_Fly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9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1.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https://vk.com/@uftugarosp-igra-v-chetyre-kraski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2.  Карта 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https://ruvera.ru/uftuzhskaya_rospis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3. 2 старых туеса из статьи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https://vk.com/@uftugarosp-igra-v-chetyre-kraski</a:t>
            </a:r>
            <a:r>
              <a:rPr lang="ru-RU" dirty="0">
                <a:ea typeface="Calibri"/>
                <a:cs typeface="Times New Roman"/>
              </a:rPr>
              <a:t>; </a:t>
            </a:r>
            <a:r>
              <a:rPr lang="ru-RU" dirty="0" err="1">
                <a:ea typeface="Calibri"/>
                <a:cs typeface="Times New Roman"/>
              </a:rPr>
              <a:t>набируха</a:t>
            </a:r>
            <a:r>
              <a:rPr lang="ru-RU" dirty="0">
                <a:ea typeface="Calibri"/>
                <a:cs typeface="Times New Roman"/>
              </a:rPr>
              <a:t> 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4"/>
              </a:rPr>
              <a:t>https://contragents.ru/culture/exhibits/next_9467262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4. Туеса на продажу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https://ruvera.ru/uftuzhskaya_rospis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 Слайд 5. 2 туеса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https://sun9-11.userapi.com/CNisFajD2MsfdESFeVyjNGBnz5P2YnBP9G_qpA/5pmEjSI0KFU.jpg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7. Тюльпан 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https://sun9-68.userapi.com/FaSAgoKw5UYDTj5b4_weO6kwAShc2BoQOa-utg/-O99kBEnUIM.jpg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8.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https://ruvera.ru/uftuzhskaya_rospis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Слайд 9. Туес с «тетёркой»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7"/>
              </a:rPr>
              <a:t>https://sun9-52.userapi.com/ngdz9FB5c1roEKR8DXjhYnrMgrB5EmcwGmqflw/b9P4lU-H8_k.jpg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«Жаворонок» </a:t>
            </a: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8"/>
              </a:rPr>
              <a:t>https://i.pinimg.com/736x/19/36/5a/19365aa0e0ad1b082967a06b3ed4b45c.jpg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24744"/>
            <a:ext cx="8496944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40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Родина </a:t>
            </a:r>
            <a:r>
              <a:rPr lang="ru-RU" sz="4000" dirty="0" err="1" smtClean="0">
                <a:solidFill>
                  <a:schemeClr val="tx1"/>
                </a:solidFill>
              </a:rPr>
              <a:t>уфтюжской</a:t>
            </a:r>
            <a:r>
              <a:rPr lang="ru-RU" sz="4000" dirty="0" smtClean="0">
                <a:solidFill>
                  <a:schemeClr val="tx1"/>
                </a:solidFill>
              </a:rPr>
              <a:t> росписи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77536"/>
            <a:ext cx="6624736" cy="5388118"/>
          </a:xfrm>
        </p:spPr>
      </p:pic>
    </p:spTree>
    <p:extLst>
      <p:ext uri="{BB962C8B-B14F-4D97-AF65-F5344CB8AC3E}">
        <p14:creationId xmlns:p14="http://schemas.microsoft.com/office/powerpoint/2010/main" val="17185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Туеса, лукошки, </a:t>
            </a:r>
            <a:r>
              <a:rPr lang="ru-RU" sz="4000" dirty="0" err="1" smtClean="0">
                <a:solidFill>
                  <a:schemeClr val="tx1"/>
                </a:solidFill>
              </a:rPr>
              <a:t>набирухи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Туес</a:t>
            </a:r>
            <a:endParaRPr lang="ru-RU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Набируха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824508"/>
            <a:ext cx="4041775" cy="2839346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52936"/>
            <a:ext cx="4372681" cy="2901536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25685"/>
            <a:ext cx="864096" cy="81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6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Изготовление туесов на         продажу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62" y="1600200"/>
            <a:ext cx="3134888" cy="4853136"/>
          </a:xfrm>
        </p:spPr>
      </p:pic>
    </p:spTree>
    <p:extLst>
      <p:ext uri="{BB962C8B-B14F-4D97-AF65-F5344CB8AC3E}">
        <p14:creationId xmlns:p14="http://schemas.microsoft.com/office/powerpoint/2010/main" val="264363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err="1">
                <a:solidFill>
                  <a:schemeClr val="tx1"/>
                </a:solidFill>
              </a:rPr>
              <a:t>Уфтюжская</a:t>
            </a:r>
            <a:r>
              <a:rPr lang="ru-RU" sz="4000" dirty="0">
                <a:solidFill>
                  <a:schemeClr val="tx1"/>
                </a:solidFill>
              </a:rPr>
              <a:t> роспись относится </a:t>
            </a:r>
            <a:r>
              <a:rPr lang="ru-RU" sz="4000" dirty="0" smtClean="0">
                <a:solidFill>
                  <a:schemeClr val="tx1"/>
                </a:solidFill>
              </a:rPr>
              <a:t>к живописно-графическим росписям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4824"/>
            <a:ext cx="3958103" cy="4708525"/>
          </a:xfrm>
        </p:spPr>
      </p:pic>
    </p:spTree>
    <p:extLst>
      <p:ext uri="{BB962C8B-B14F-4D97-AF65-F5344CB8AC3E}">
        <p14:creationId xmlns:p14="http://schemas.microsoft.com/office/powerpoint/2010/main" val="59081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Уфтюжская</a:t>
            </a:r>
            <a:r>
              <a:rPr lang="ru-RU" sz="4000" dirty="0" smtClean="0"/>
              <a:t> веточка</a:t>
            </a:r>
            <a:endParaRPr lang="ru-RU" sz="4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06" y="1600200"/>
            <a:ext cx="6633788" cy="4708525"/>
          </a:xfrm>
          <a:ln w="508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2622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Уфтюжская</a:t>
            </a:r>
            <a:r>
              <a:rPr lang="ru-RU" sz="4000" dirty="0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 веточка</a:t>
            </a:r>
            <a:endParaRPr lang="ru-RU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Деревце с корнями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b="1" dirty="0" smtClean="0"/>
              <a:t>Тюльпан «котёл»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404" y="2362200"/>
            <a:ext cx="3891016" cy="3763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589617"/>
            <a:ext cx="4556721" cy="3359664"/>
          </a:xfrm>
        </p:spPr>
      </p:pic>
    </p:spTree>
    <p:extLst>
      <p:ext uri="{BB962C8B-B14F-4D97-AF65-F5344CB8AC3E}">
        <p14:creationId xmlns:p14="http://schemas.microsoft.com/office/powerpoint/2010/main" val="52072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Цвет </a:t>
            </a:r>
            <a:r>
              <a:rPr lang="ru-RU" sz="4000" dirty="0" err="1" smtClean="0"/>
              <a:t>уфтюжской</a:t>
            </a:r>
            <a:r>
              <a:rPr lang="ru-RU" sz="4000" dirty="0" smtClean="0"/>
              <a:t> росписи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96752"/>
            <a:ext cx="6624736" cy="267933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933056"/>
            <a:ext cx="6647570" cy="2725504"/>
          </a:xfrm>
        </p:spPr>
      </p:pic>
    </p:spTree>
    <p:extLst>
      <p:ext uri="{BB962C8B-B14F-4D97-AF65-F5344CB8AC3E}">
        <p14:creationId xmlns:p14="http://schemas.microsoft.com/office/powerpoint/2010/main" val="308226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Птички «</a:t>
            </a:r>
            <a:r>
              <a:rPr lang="ru-RU" sz="4000" dirty="0" err="1" smtClean="0"/>
              <a:t>Кутеньки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Тетёрка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b="1" dirty="0" smtClean="0"/>
              <a:t>жаворонок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412" y="2362200"/>
            <a:ext cx="2467763" cy="3763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28516"/>
            <a:ext cx="4041775" cy="3031331"/>
          </a:xfrm>
        </p:spPr>
      </p:pic>
    </p:spTree>
    <p:extLst>
      <p:ext uri="{BB962C8B-B14F-4D97-AF65-F5344CB8AC3E}">
        <p14:creationId xmlns:p14="http://schemas.microsoft.com/office/powerpoint/2010/main" val="401704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417</TotalTime>
  <Words>230</Words>
  <Application>Microsoft Office PowerPoint</Application>
  <PresentationFormat>Экран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Знакомство с уфтюжской росписью</vt:lpstr>
      <vt:lpstr>Родина уфтюжской росписи</vt:lpstr>
      <vt:lpstr>Туеса, лукошки, набирухи.</vt:lpstr>
      <vt:lpstr>Изготовление туесов на         продажу</vt:lpstr>
      <vt:lpstr>Уфтюжская роспись относится к живописно-графическим росписям</vt:lpstr>
      <vt:lpstr>Уфтюжская веточка</vt:lpstr>
      <vt:lpstr>Уфтюжская веточка</vt:lpstr>
      <vt:lpstr>Цвет уфтюжской росписи</vt:lpstr>
      <vt:lpstr>Птички «Кутеньки»</vt:lpstr>
      <vt:lpstr>Последовательность выполнения росписи</vt:lpstr>
      <vt:lpstr>Последовательность выполнения росписи</vt:lpstr>
      <vt:lpstr>ЭТАП V. Белильная оживка и добавление каллиграфических элементов.</vt:lpstr>
      <vt:lpstr>Презентация PowerPoint</vt:lpstr>
      <vt:lpstr>Молодцы!</vt:lpstr>
      <vt:lpstr>Ссылки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Уфтюжская роспись</dc:title>
  <dc:creator>1</dc:creator>
  <cp:lastModifiedBy>1</cp:lastModifiedBy>
  <cp:revision>29</cp:revision>
  <dcterms:created xsi:type="dcterms:W3CDTF">2020-10-20T18:29:28Z</dcterms:created>
  <dcterms:modified xsi:type="dcterms:W3CDTF">2020-10-30T09:08:41Z</dcterms:modified>
</cp:coreProperties>
</file>